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Source Code Pro" panose="020B0604020202020204" charset="0"/>
      <p:regular r:id="rId15"/>
      <p:bold r:id="rId16"/>
      <p:italic r:id="rId17"/>
      <p:boldItalic r:id="rId18"/>
    </p:embeddedFont>
    <p:embeddedFont>
      <p:font typeface="Amatic SC" panose="020B0604020202020204" charset="-79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026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1e176bf0a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01e176bf0a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01e176bf0a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101e176bf0a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mtClean="0"/>
              <a:t>https://www.mentimeter.com/s/b8b37a03bdbc4a27013725d48101ffe4/68f466792978/edit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01e176bf0a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01e176bf0a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01e176bf0a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01e176bf0a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01e176bf0a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01e176bf0a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01e176bf0a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01e176bf0a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01e176bf0a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01e176bf0a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1e176bf0a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01e176bf0a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01e176bf0a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01e176bf0a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01e176bf0a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01e176bf0a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01e176bf0a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01e176bf0a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bg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8Ih4gOEtDdyU1qjGO1QYH8peu16uQLJu/view?usp=sharin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obe.com/expres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BL08mMNKdechFYlaU_09H_wO6R8NEw90/view?usp=shari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hyperlink" Target="https://drive.google.com/file/d/1kVrN1oA0KkQ7US9_tanK4ISoVvNO9V4_/view?usp=shari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park.adobe.com/video/HxZC1O9YbpUm2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ChrFo2zN9aI30xggwgQADl2zqC7L5zA1/view?usp=sharin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SA7vHjFyIKBtb_MZ3hulNfqPB3FXweOF/view?usp=sharin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youtu.be/t7zk4as9kzA" TargetMode="Externa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qVzIqU0zG58ErKHYq_aXgR5H6AV9-NyX/view?usp=sharin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1343250" y="392150"/>
            <a:ext cx="52104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>
                <a:solidFill>
                  <a:srgbClr val="00FF00"/>
                </a:solidFill>
              </a:rPr>
              <a:t>VISUAL READING IN A NUTSHELL</a:t>
            </a:r>
            <a:endParaRPr>
              <a:solidFill>
                <a:srgbClr val="00FF00"/>
              </a:solidFill>
            </a:endParaRPr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2500"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Nesho Bonchev High School - Panagyurishte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XIIv - Science class</a:t>
            </a:r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6775" y="430325"/>
            <a:ext cx="1794000" cy="2907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61726" y="1704200"/>
            <a:ext cx="2682275" cy="173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61725" y="0"/>
            <a:ext cx="2682276" cy="1774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3" y="3729765"/>
            <a:ext cx="1456184" cy="10274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58602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5800" u="sng">
                <a:solidFill>
                  <a:schemeClr val="hlink"/>
                </a:solidFill>
                <a:hlinkClick r:id="rId3"/>
              </a:rPr>
              <a:t>A Clockwork Orange</a:t>
            </a:r>
            <a:r>
              <a:rPr lang="bg" sz="5800"/>
              <a:t> - </a:t>
            </a:r>
            <a:endParaRPr sz="5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5800"/>
              <a:t>Antony Burgess</a:t>
            </a:r>
            <a:endParaRPr sz="5800"/>
          </a:p>
        </p:txBody>
      </p:sp>
      <p:sp>
        <p:nvSpPr>
          <p:cNvPr id="122" name="Google Shape;122;p2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58602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Hristiyana Kokotanekova</a:t>
            </a:r>
            <a:endParaRPr/>
          </a:p>
        </p:txBody>
      </p:sp>
      <p:pic>
        <p:nvPicPr>
          <p:cNvPr id="123" name="Google Shape;12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99642" y="0"/>
            <a:ext cx="3144367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subTitle" idx="1"/>
          </p:nvPr>
        </p:nvSpPr>
        <p:spPr>
          <a:xfrm>
            <a:off x="5187850" y="2212250"/>
            <a:ext cx="3846900" cy="23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Feedback 3 - 2 - 1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https://www.menti.com/wrjfrosgx6</a:t>
            </a:r>
            <a:endParaRPr/>
          </a:p>
        </p:txBody>
      </p:sp>
      <p:pic>
        <p:nvPicPr>
          <p:cNvPr id="129" name="Google Shape;12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950" y="0"/>
            <a:ext cx="4960900" cy="496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3600">
                <a:solidFill>
                  <a:srgbClr val="38761D"/>
                </a:solidFill>
              </a:rPr>
              <a:t>Any questions?</a:t>
            </a:r>
            <a:endParaRPr sz="3600">
              <a:solidFill>
                <a:srgbClr val="38761D"/>
              </a:solidFill>
            </a:endParaRPr>
          </a:p>
        </p:txBody>
      </p:sp>
      <p:pic>
        <p:nvPicPr>
          <p:cNvPr id="135" name="Google Shape;13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7050" y="197850"/>
            <a:ext cx="4628200" cy="314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bg" sz="4880">
                <a:solidFill>
                  <a:srgbClr val="6AA84F"/>
                </a:solidFill>
              </a:rPr>
              <a:t>Task-based learning</a:t>
            </a:r>
            <a:endParaRPr sz="4880">
              <a:solidFill>
                <a:srgbClr val="6AA84F"/>
              </a:solidFill>
            </a:endParaRPr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0" y="1228675"/>
            <a:ext cx="90537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5600" b="1"/>
              <a:t>Who: </a:t>
            </a:r>
            <a:r>
              <a:rPr lang="bg" sz="5600"/>
              <a:t>12v - Science class</a:t>
            </a:r>
            <a:endParaRPr sz="5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bg" sz="5600" b="1"/>
              <a:t>What:</a:t>
            </a:r>
            <a:r>
              <a:rPr lang="bg" sz="5600"/>
              <a:t> Book-trailers </a:t>
            </a:r>
            <a:endParaRPr sz="5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bg" sz="5600" b="1"/>
              <a:t>Where:</a:t>
            </a:r>
            <a:r>
              <a:rPr lang="bg" sz="5600"/>
              <a:t> Virtual classroom</a:t>
            </a:r>
            <a:endParaRPr sz="5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bg" sz="5600" b="1"/>
              <a:t>Why:</a:t>
            </a:r>
            <a:r>
              <a:rPr lang="bg" sz="5600"/>
              <a:t> </a:t>
            </a:r>
            <a:endParaRPr sz="5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bg" sz="5600" b="1"/>
              <a:t>Main aims:</a:t>
            </a:r>
            <a:r>
              <a:rPr lang="bg" sz="5600"/>
              <a:t> Digital, Foreign language &amp; Communication Skills</a:t>
            </a:r>
            <a:endParaRPr sz="5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bg" sz="5600" b="1"/>
              <a:t>Objectives: </a:t>
            </a:r>
            <a:r>
              <a:rPr lang="bg" sz="5600"/>
              <a:t>1.</a:t>
            </a:r>
            <a:r>
              <a:rPr lang="bg" sz="5600" b="1"/>
              <a:t> </a:t>
            </a:r>
            <a:r>
              <a:rPr lang="bg" sz="5600"/>
              <a:t>Reading books; Analyzing; Doing some research</a:t>
            </a:r>
            <a:endParaRPr sz="5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bg" sz="5600"/>
              <a:t>2.21st century ‘ soft’ skills</a:t>
            </a:r>
            <a:endParaRPr sz="56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bg" sz="5600"/>
              <a:t>3. Peer Assessment</a:t>
            </a:r>
            <a:endParaRPr sz="56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bg" sz="5600" b="1"/>
              <a:t>Resources:</a:t>
            </a:r>
            <a:r>
              <a:rPr lang="bg" sz="5600"/>
              <a:t> Adobe Spark </a:t>
            </a:r>
            <a:r>
              <a:rPr lang="bg" sz="5600" u="sng">
                <a:solidFill>
                  <a:schemeClr val="hlink"/>
                </a:solidFill>
                <a:hlinkClick r:id="rId3"/>
              </a:rPr>
              <a:t>https://www.adobe.com/express/</a:t>
            </a:r>
            <a:r>
              <a:rPr lang="bg" sz="5600"/>
              <a:t> </a:t>
            </a:r>
            <a:endParaRPr sz="5600"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31650" y="515350"/>
            <a:ext cx="2622049" cy="227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ctrTitle"/>
          </p:nvPr>
        </p:nvSpPr>
        <p:spPr>
          <a:xfrm>
            <a:off x="311700" y="237000"/>
            <a:ext cx="8520600" cy="33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755" u="sng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bg" sz="1866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Book-trailer </a:t>
            </a:r>
            <a:r>
              <a:rPr lang="bg" sz="1866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requirements</a:t>
            </a:r>
            <a:r>
              <a:rPr lang="bg" sz="1866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(30 points):</a:t>
            </a:r>
            <a:endParaRPr sz="1866"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bg" sz="1866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bg" sz="1866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Title</a:t>
            </a:r>
            <a:r>
              <a:rPr lang="bg" sz="1866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the book - 2,5 points</a:t>
            </a:r>
            <a:endParaRPr sz="1866"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bg" sz="1866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bg" sz="1866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Author</a:t>
            </a:r>
            <a:r>
              <a:rPr lang="bg" sz="1866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short biography - 2,5</a:t>
            </a:r>
            <a:endParaRPr sz="1866"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bg" sz="1866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bg" sz="1866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Genre</a:t>
            </a:r>
            <a:r>
              <a:rPr lang="bg" sz="1866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- 5</a:t>
            </a:r>
            <a:endParaRPr sz="1866"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bg" sz="1866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bg" sz="1866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Plot</a:t>
            </a:r>
            <a:r>
              <a:rPr lang="bg" sz="1866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the era, the atmosphere, the mood ... -5</a:t>
            </a:r>
            <a:endParaRPr sz="1866"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bg" sz="1866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bg" sz="1866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Setting</a:t>
            </a:r>
            <a:r>
              <a:rPr lang="bg" sz="1866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- 5</a:t>
            </a:r>
            <a:endParaRPr sz="1866"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bg" sz="1866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bg" sz="1866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 characters </a:t>
            </a:r>
            <a:r>
              <a:rPr lang="bg" sz="1866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description (the way they are dressed), their character - 5</a:t>
            </a:r>
            <a:endParaRPr sz="1866"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bg" sz="1866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R</a:t>
            </a:r>
            <a:r>
              <a:rPr lang="bg" sz="1866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ecommendation; Resources </a:t>
            </a:r>
            <a:r>
              <a:rPr lang="bg" sz="1866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- 5</a:t>
            </a:r>
            <a:endParaRPr sz="1866"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00"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bg" sz="1755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Rubrics for </a:t>
            </a:r>
            <a:r>
              <a:rPr lang="bg" sz="1755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English through Literature </a:t>
            </a:r>
            <a:r>
              <a:rPr lang="bg" sz="1755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Communication – Book trailers/ e-books – </a:t>
            </a:r>
            <a:r>
              <a:rPr lang="bg" sz="1755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30 points</a:t>
            </a:r>
            <a:endParaRPr sz="3000"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6025" y="79800"/>
            <a:ext cx="2876126" cy="249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48294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bg" sz="181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</a:t>
            </a:r>
            <a:r>
              <a:rPr lang="bg" sz="181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15-20 slides (2-3mins); appr. 6 rows-6 words per slide; enough time for reading; appropriate music, images, background</a:t>
            </a:r>
            <a:endParaRPr sz="1810"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bg" sz="181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Presentation</a:t>
            </a:r>
            <a:r>
              <a:rPr lang="bg" sz="181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Involving the audience; smile; fluent speaking; efficient recommendation</a:t>
            </a:r>
            <a:endParaRPr sz="1810" b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bg" sz="181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Clues</a:t>
            </a:r>
            <a:r>
              <a:rPr lang="bg" sz="1810" b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https://spark.adobe.com/ ; Photostage Slideshow; Filmora; Movie Maker ...etc.</a:t>
            </a:r>
            <a:endParaRPr sz="8400"/>
          </a:p>
        </p:txBody>
      </p:sp>
      <p:sp>
        <p:nvSpPr>
          <p:cNvPr id="79" name="Google Shape;79;p16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2500"/>
              <a:t>Rubrics for Assessment</a:t>
            </a:r>
            <a:endParaRPr sz="2500"/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7875" y="496225"/>
            <a:ext cx="3504424" cy="2336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64899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3000" b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Fathers &amp; Sons </a:t>
            </a:r>
            <a:r>
              <a:rPr lang="bg" sz="3000" b="0" u="sng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– </a:t>
            </a:r>
            <a:r>
              <a:rPr lang="en-US" sz="3000" b="0" u="sng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/>
            </a:r>
            <a:br>
              <a:rPr lang="en-US" sz="3000" b="0" u="sng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bg" sz="3000" b="0" u="sng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Ernest </a:t>
            </a:r>
            <a:r>
              <a:rPr lang="bg" sz="3000" b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Hemingway</a:t>
            </a:r>
            <a:endParaRPr sz="9900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3000" b="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The Stowaway - Julian Barnes</a:t>
            </a:r>
            <a:endParaRPr sz="3000" dirty="0"/>
          </a:p>
        </p:txBody>
      </p:sp>
      <p:sp>
        <p:nvSpPr>
          <p:cNvPr id="86" name="Google Shape;86;p17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Maria Gurbeshlieva</a:t>
            </a:r>
            <a:endParaRPr/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49000" y="570875"/>
            <a:ext cx="2240176" cy="222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50967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3000" b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She walks in beauty - George Gordon Byron</a:t>
            </a:r>
            <a:endParaRPr sz="9900"/>
          </a:p>
        </p:txBody>
      </p:sp>
      <p:sp>
        <p:nvSpPr>
          <p:cNvPr id="93" name="Google Shape;93;p18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53067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Alexandra Maznekova</a:t>
            </a:r>
            <a:endParaRPr/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3803" y="0"/>
            <a:ext cx="3580196" cy="5143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52494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u="sng">
                <a:solidFill>
                  <a:schemeClr val="hlink"/>
                </a:solidFill>
                <a:hlinkClick r:id="rId3"/>
              </a:rPr>
              <a:t>The Great Getsby</a:t>
            </a:r>
            <a:r>
              <a:rPr lang="bg"/>
              <a:t> -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F. Scott Fitzgerald</a:t>
            </a:r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53211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Stiliana Kirilova</a:t>
            </a:r>
            <a:endParaRPr/>
          </a:p>
        </p:txBody>
      </p:sp>
      <p:pic>
        <p:nvPicPr>
          <p:cNvPr id="101" name="Google Shape;10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2954" y="0"/>
            <a:ext cx="351104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ctrTitle"/>
          </p:nvPr>
        </p:nvSpPr>
        <p:spPr>
          <a:xfrm>
            <a:off x="0" y="392150"/>
            <a:ext cx="57150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bg" sz="6100" u="sng">
                <a:solidFill>
                  <a:schemeClr val="hlink"/>
                </a:solidFill>
                <a:hlinkClick r:id="rId3"/>
              </a:rPr>
              <a:t>The Rime of the ancient Mariner</a:t>
            </a:r>
            <a:r>
              <a:rPr lang="bg" sz="6100"/>
              <a:t> - </a:t>
            </a:r>
            <a:endParaRPr sz="61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bg" sz="6100"/>
              <a:t>Samuel Taylor Coleridge</a:t>
            </a:r>
            <a:endParaRPr sz="6100"/>
          </a:p>
        </p:txBody>
      </p:sp>
      <p:sp>
        <p:nvSpPr>
          <p:cNvPr id="107" name="Google Shape;107;p20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55167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Bozhidar Bekyarov</a:t>
            </a:r>
            <a:endParaRPr/>
          </a:p>
        </p:txBody>
      </p:sp>
      <p:pic>
        <p:nvPicPr>
          <p:cNvPr id="108" name="Google Shape;10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0"/>
          <p:cNvSpPr txBox="1"/>
          <p:nvPr/>
        </p:nvSpPr>
        <p:spPr>
          <a:xfrm>
            <a:off x="3652575" y="3176025"/>
            <a:ext cx="2137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u="sng">
                <a:solidFill>
                  <a:schemeClr val="hlink"/>
                </a:solidFill>
                <a:latin typeface="Source Code Pro"/>
                <a:ea typeface="Source Code Pro"/>
                <a:cs typeface="Source Code Pro"/>
                <a:sym typeface="Source Code Pro"/>
                <a:hlinkClick r:id="rId5"/>
              </a:rPr>
              <a:t>Iron Maiden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44193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5000" u="sng">
                <a:solidFill>
                  <a:schemeClr val="hlink"/>
                </a:solidFill>
                <a:hlinkClick r:id="rId3"/>
              </a:rPr>
              <a:t>The Hitchhiker’s Guide to the Galaxy</a:t>
            </a:r>
            <a:r>
              <a:rPr lang="bg" sz="5000"/>
              <a:t> -</a:t>
            </a:r>
            <a:endParaRPr sz="5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 sz="5000"/>
              <a:t>Douglas Adams</a:t>
            </a:r>
            <a:endParaRPr sz="5000"/>
          </a:p>
        </p:txBody>
      </p:sp>
      <p:sp>
        <p:nvSpPr>
          <p:cNvPr id="115" name="Google Shape;115;p21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bg"/>
              <a:t>Ivana Panayotova</a:t>
            </a:r>
            <a:endParaRPr/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1151" y="321100"/>
            <a:ext cx="4248751" cy="2832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284</Words>
  <Application>Microsoft Office PowerPoint</Application>
  <PresentationFormat>On-screen Show (16:9)</PresentationFormat>
  <Paragraphs>52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Source Code Pro</vt:lpstr>
      <vt:lpstr>Times New Roman</vt:lpstr>
      <vt:lpstr>Amatic SC</vt:lpstr>
      <vt:lpstr>Beach Day</vt:lpstr>
      <vt:lpstr>VISUAL READING IN A NUTSHELL</vt:lpstr>
      <vt:lpstr>Task-based learning</vt:lpstr>
      <vt:lpstr> Book-trailer requirements (30 points): - Title of the book - 2,5 points - Author - short biography - 2,5 - Genre - 5 - Plot - the era, the atmosphere, the mood ... -5 - Setting - 5 - Main characters - description (the way they are dressed), their character - 5 - Recommendation; Resources - 5  Rubrics for English through Literature Communication – Book trailers/ e-books – 30 points</vt:lpstr>
      <vt:lpstr>IT: 15-20 slides (2-3mins); appr. 6 rows-6 words per slide; enough time for reading; appropriate music, images, background Presentation: Involving the audience; smile; fluent speaking; efficient recommendation Clues: https://spark.adobe.com/ ; Photostage Slideshow; Filmora; Movie Maker ...etc.</vt:lpstr>
      <vt:lpstr>Fathers &amp; Sons –  Ernest Hemingway  The Stowaway - Julian Barnes</vt:lpstr>
      <vt:lpstr>She walks in beauty - George Gordon Byron</vt:lpstr>
      <vt:lpstr>The Great Getsby -  F. Scott Fitzgerald</vt:lpstr>
      <vt:lpstr>The Rime of the ancient Mariner -  Samuel Taylor Coleridge</vt:lpstr>
      <vt:lpstr>The Hitchhiker’s Guide to the Galaxy - Douglas Adams</vt:lpstr>
      <vt:lpstr>A Clockwork Orange -  Antony Burgess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READING IN A NUTSHELL</dc:title>
  <cp:lastModifiedBy>Erasmus</cp:lastModifiedBy>
  <cp:revision>2</cp:revision>
  <dcterms:modified xsi:type="dcterms:W3CDTF">2021-11-16T09:48:18Z</dcterms:modified>
</cp:coreProperties>
</file>