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Source Code Pro" panose="020B0604020202020204" charset="0"/>
      <p:regular r:id="rId15"/>
      <p:bold r:id="rId16"/>
      <p:italic r:id="rId17"/>
      <p:boldItalic r:id="rId18"/>
    </p:embeddedFont>
    <p:embeddedFont>
      <p:font typeface="Amatic SC" panose="020B0604020202020204" charset="-79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1e176bf0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1e176bf0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1e176bf0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1e176bf0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https://www.mentimeter.com/s/b8b37a03bdbc4a27013725d48101ffe4/68f466792978/edit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1e176bf0a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1e176bf0a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1e176bf0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1e176bf0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1e176bf0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1e176bf0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1e176bf0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1e176bf0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1e176bf0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1e176bf0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1e176bf0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1e176bf0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1e176bf0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1e176bf0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1e176bf0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1e176bf0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1e176bf0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1e176bf0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8Ih4gOEtDdyU1qjGO1QYH8peu16uQLJu/view?usp=shar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expres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L08mMNKdechFYlaU_09H_wO6R8NEw90/view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hyperlink" Target="https://drive.google.com/file/d/1kVrN1oA0KkQ7US9_tanK4ISoVvNO9V4_/view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video/HxZC1O9YbpUm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hrFo2zN9aI30xggwgQADl2zqC7L5zA1/view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A7vHjFyIKBtb_MZ3hulNfqPB3FXweOF/view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t7zk4as9kzA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qVzIqU0zG58ErKHYq_aXgR5H6AV9-NyX/view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343250" y="392150"/>
            <a:ext cx="52104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00FF00"/>
                </a:solidFill>
              </a:rPr>
              <a:t>VISUAL READING IN A NUTSHELL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Nesho Bonchev High School - Panagyurishte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XIIv - Science class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6775" y="430325"/>
            <a:ext cx="1794000" cy="290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1726" y="1704200"/>
            <a:ext cx="2682275" cy="173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1725" y="0"/>
            <a:ext cx="2682276" cy="177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" y="3729765"/>
            <a:ext cx="1456184" cy="10274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58602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5800" u="sng">
                <a:solidFill>
                  <a:schemeClr val="hlink"/>
                </a:solidFill>
                <a:hlinkClick r:id="rId3"/>
              </a:rPr>
              <a:t>A Clockwork Orange</a:t>
            </a:r>
            <a:r>
              <a:rPr lang="bg" sz="5800"/>
              <a:t> - </a:t>
            </a:r>
            <a:endParaRPr sz="5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5800"/>
              <a:t>Antony Burgess</a:t>
            </a:r>
            <a:endParaRPr sz="5800"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58602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Hristiyana Kokotanekova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642" y="0"/>
            <a:ext cx="314436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subTitle" idx="1"/>
          </p:nvPr>
        </p:nvSpPr>
        <p:spPr>
          <a:xfrm>
            <a:off x="5187850" y="2212250"/>
            <a:ext cx="3846900" cy="2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Feedback 3 - 2 - 1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https://www.menti.com/wrjfrosgx6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50" y="0"/>
            <a:ext cx="4960900" cy="49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3600">
                <a:solidFill>
                  <a:srgbClr val="38761D"/>
                </a:solidFill>
              </a:rPr>
              <a:t>Any questions?</a:t>
            </a:r>
            <a:endParaRPr sz="3600">
              <a:solidFill>
                <a:srgbClr val="38761D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050" y="197850"/>
            <a:ext cx="4628200" cy="31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4880">
                <a:solidFill>
                  <a:srgbClr val="6AA84F"/>
                </a:solidFill>
              </a:rPr>
              <a:t>Task-based learning</a:t>
            </a:r>
            <a:endParaRPr sz="4880">
              <a:solidFill>
                <a:srgbClr val="6AA84F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0" y="1228675"/>
            <a:ext cx="90537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5600" b="1"/>
              <a:t>Who: </a:t>
            </a:r>
            <a:r>
              <a:rPr lang="bg" sz="5600"/>
              <a:t>12v - Science class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5600" b="1"/>
              <a:t>What:</a:t>
            </a:r>
            <a:r>
              <a:rPr lang="bg" sz="5600"/>
              <a:t> Book-trailers 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5600" b="1"/>
              <a:t>Where:</a:t>
            </a:r>
            <a:r>
              <a:rPr lang="bg" sz="5600"/>
              <a:t> Virtual classroom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5600" b="1"/>
              <a:t>Why:</a:t>
            </a:r>
            <a:r>
              <a:rPr lang="bg" sz="5600"/>
              <a:t> 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5600" b="1"/>
              <a:t>Main aims:</a:t>
            </a:r>
            <a:r>
              <a:rPr lang="bg" sz="5600"/>
              <a:t> Digital, Foreign language &amp; Communication Skills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5600" b="1"/>
              <a:t>Objectives: </a:t>
            </a:r>
            <a:r>
              <a:rPr lang="bg" sz="5600"/>
              <a:t>1.</a:t>
            </a:r>
            <a:r>
              <a:rPr lang="bg" sz="5600" b="1"/>
              <a:t> </a:t>
            </a:r>
            <a:r>
              <a:rPr lang="bg" sz="5600"/>
              <a:t>Reading books; Analyzing; Doing some research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5600"/>
              <a:t>2.21st century ‘ soft’ skills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5600"/>
              <a:t>3. Peer Assessment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bg" sz="5600" b="1"/>
              <a:t>Resources:</a:t>
            </a:r>
            <a:r>
              <a:rPr lang="bg" sz="5600"/>
              <a:t> Adobe Spark </a:t>
            </a:r>
            <a:r>
              <a:rPr lang="bg" sz="5600" u="sng">
                <a:solidFill>
                  <a:schemeClr val="hlink"/>
                </a:solidFill>
                <a:hlinkClick r:id="rId3"/>
              </a:rPr>
              <a:t>https://www.adobe.com/express/</a:t>
            </a:r>
            <a:r>
              <a:rPr lang="bg" sz="5600"/>
              <a:t> </a:t>
            </a:r>
            <a:endParaRPr sz="56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650" y="515350"/>
            <a:ext cx="2622049" cy="227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311700" y="237000"/>
            <a:ext cx="8520600" cy="3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55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Book-trailer </a:t>
            </a:r>
            <a:r>
              <a:rPr lang="bg" sz="18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</a:t>
            </a: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(30 points):</a:t>
            </a:r>
            <a:endParaRPr sz="1866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bg" sz="18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</a:t>
            </a: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book - 2,5 points</a:t>
            </a:r>
            <a:endParaRPr sz="1866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bg" sz="18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</a:t>
            </a: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short biography - 2,5</a:t>
            </a:r>
            <a:endParaRPr sz="1866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bg" sz="18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Genre</a:t>
            </a: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- 5</a:t>
            </a:r>
            <a:endParaRPr sz="1866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bg" sz="18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Plot</a:t>
            </a: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the era, the atmosphere, the mood ... -5</a:t>
            </a:r>
            <a:endParaRPr sz="1866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bg" sz="18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Setting</a:t>
            </a: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- 5</a:t>
            </a:r>
            <a:endParaRPr sz="1866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bg" sz="18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characters </a:t>
            </a: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description (the way they are dressed), their character - 5</a:t>
            </a:r>
            <a:endParaRPr sz="1866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</a:t>
            </a:r>
            <a:r>
              <a:rPr lang="bg" sz="18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ecommendation; Resources </a:t>
            </a:r>
            <a:r>
              <a:rPr lang="bg" sz="1866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- 5</a:t>
            </a:r>
            <a:endParaRPr sz="1866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bg" sz="1755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Rubrics for </a:t>
            </a:r>
            <a:r>
              <a:rPr lang="bg" sz="1755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English through Literature </a:t>
            </a:r>
            <a:r>
              <a:rPr lang="bg" sz="1755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– Book trailers/ e-books – </a:t>
            </a:r>
            <a:r>
              <a:rPr lang="bg" sz="1755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points</a:t>
            </a:r>
            <a:endParaRPr sz="30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6025" y="79800"/>
            <a:ext cx="2876126" cy="24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48294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bg" sz="181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</a:t>
            </a:r>
            <a:r>
              <a:rPr lang="bg" sz="181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15-20 slides (2-3mins); appr. 6 rows-6 words per slide; enough time for reading; appropriate music, images, background</a:t>
            </a:r>
            <a:endParaRPr sz="181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bg" sz="181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</a:t>
            </a:r>
            <a:r>
              <a:rPr lang="bg" sz="181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Involving the audience; smile; fluent speaking; efficient recommendation</a:t>
            </a:r>
            <a:endParaRPr sz="181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bg" sz="181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Clues</a:t>
            </a:r>
            <a:r>
              <a:rPr lang="bg" sz="181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https://spark.adobe.com/ ; Photostage Slideshow; Filmora; Movie Maker ...etc.</a:t>
            </a:r>
            <a:endParaRPr sz="8400"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500"/>
              <a:t>Rubrics for Assessment</a:t>
            </a:r>
            <a:endParaRPr sz="25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875" y="496225"/>
            <a:ext cx="3504424" cy="233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64899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3000" b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Fathers &amp; Sons </a:t>
            </a:r>
            <a:r>
              <a:rPr lang="bg" sz="3000" b="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– </a:t>
            </a:r>
            <a:r>
              <a:rPr lang="en-US" sz="3000" b="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/>
            </a:r>
            <a:br>
              <a:rPr lang="en-US" sz="3000" b="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bg" sz="3000" b="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Ernest </a:t>
            </a:r>
            <a:r>
              <a:rPr lang="bg" sz="3000" b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Hemingway</a:t>
            </a:r>
            <a:endParaRPr sz="99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3000" b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The Stowaway - Julian Barnes</a:t>
            </a:r>
            <a:endParaRPr sz="3000"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Maria Gurbeshlieva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9000" y="570875"/>
            <a:ext cx="2240176" cy="22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50967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30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She walks in beauty - George Gordon Byron</a:t>
            </a:r>
            <a:endParaRPr sz="9900"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53067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Alexandra Maznekova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3803" y="0"/>
            <a:ext cx="3580196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52494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u="sng">
                <a:solidFill>
                  <a:schemeClr val="hlink"/>
                </a:solidFill>
                <a:hlinkClick r:id="rId3"/>
              </a:rPr>
              <a:t>The Great Getsby</a:t>
            </a:r>
            <a:r>
              <a:rPr lang="bg"/>
              <a:t> -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F. Scott Fitzgerald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53211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Stiliana Kirilova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2954" y="0"/>
            <a:ext cx="35110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ctrTitle"/>
          </p:nvPr>
        </p:nvSpPr>
        <p:spPr>
          <a:xfrm>
            <a:off x="0" y="392150"/>
            <a:ext cx="57150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6100" u="sng">
                <a:solidFill>
                  <a:schemeClr val="hlink"/>
                </a:solidFill>
                <a:hlinkClick r:id="rId3"/>
              </a:rPr>
              <a:t>The Rime of the ancient Mariner</a:t>
            </a:r>
            <a:r>
              <a:rPr lang="bg" sz="6100"/>
              <a:t> - </a:t>
            </a:r>
            <a:endParaRPr sz="6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6100"/>
              <a:t>Samuel Taylor Coleridge</a:t>
            </a:r>
            <a:endParaRPr sz="6100"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55167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Bozhidar Bekyarov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3652575" y="3176025"/>
            <a:ext cx="213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Iron Maiden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44193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5000" u="sng">
                <a:solidFill>
                  <a:schemeClr val="hlink"/>
                </a:solidFill>
                <a:hlinkClick r:id="rId3"/>
              </a:rPr>
              <a:t>The Hitchhiker’s Guide to the Galaxy</a:t>
            </a:r>
            <a:r>
              <a:rPr lang="bg" sz="5000"/>
              <a:t> -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5000"/>
              <a:t>Douglas Adams</a:t>
            </a:r>
            <a:endParaRPr sz="5000"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Ivana Panayotova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151" y="321100"/>
            <a:ext cx="4248751" cy="283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284</Words>
  <Application>Microsoft Office PowerPoint</Application>
  <PresentationFormat>On-screen Show (16:9)</PresentationFormat>
  <Paragraphs>52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Source Code Pro</vt:lpstr>
      <vt:lpstr>Times New Roman</vt:lpstr>
      <vt:lpstr>Amatic SC</vt:lpstr>
      <vt:lpstr>Beach Day</vt:lpstr>
      <vt:lpstr>VISUAL READING IN A NUTSHELL</vt:lpstr>
      <vt:lpstr>Task-based learning</vt:lpstr>
      <vt:lpstr> Book-trailer requirements (30 points): - Title of the book - 2,5 points - Author - short biography - 2,5 - Genre - 5 - Plot - the era, the atmosphere, the mood ... -5 - Setting - 5 - Main characters - description (the way they are dressed), their character - 5 - Recommendation; Resources - 5  Rubrics for English through Literature Communication – Book trailers/ e-books – 30 points</vt:lpstr>
      <vt:lpstr>IT: 15-20 slides (2-3mins); appr. 6 rows-6 words per slide; enough time for reading; appropriate music, images, background Presentation: Involving the audience; smile; fluent speaking; efficient recommendation Clues: https://spark.adobe.com/ ; Photostage Slideshow; Filmora; Movie Maker ...etc.</vt:lpstr>
      <vt:lpstr>Fathers &amp; Sons –  Ernest Hemingway  The Stowaway - Julian Barnes</vt:lpstr>
      <vt:lpstr>She walks in beauty - George Gordon Byron</vt:lpstr>
      <vt:lpstr>The Great Getsby -  F. Scott Fitzgerald</vt:lpstr>
      <vt:lpstr>The Rime of the ancient Mariner -  Samuel Taylor Coleridge</vt:lpstr>
      <vt:lpstr>The Hitchhiker’s Guide to the Galaxy - Douglas Adams</vt:lpstr>
      <vt:lpstr>A Clockwork Orange -  Antony Burgess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READING IN A NUTSHELL</dc:title>
  <cp:lastModifiedBy>Erasmus</cp:lastModifiedBy>
  <cp:revision>2</cp:revision>
  <dcterms:modified xsi:type="dcterms:W3CDTF">2021-11-16T09:48:18Z</dcterms:modified>
</cp:coreProperties>
</file>