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71" r:id="rId10"/>
    <p:sldId id="267" r:id="rId11"/>
    <p:sldId id="272" r:id="rId12"/>
    <p:sldId id="268" r:id="rId13"/>
    <p:sldId id="266" r:id="rId14"/>
    <p:sldId id="265" r:id="rId15"/>
    <p:sldId id="273" r:id="rId16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0278-64F5-4F68-BEE1-438A4EAAC37C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1FFD-452D-4D2E-A878-E637392E1F4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940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1FFD-452D-4D2E-A878-E637392E1F49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665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1FFD-452D-4D2E-A878-E637392E1F49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7488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81574CE-B733-4027-95BC-DC2181F12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D9B20BA-AF36-4A19-8D2B-35179A31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E1BFF7F-F31F-4E6E-866F-0378B8716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686326C-B984-4BD7-B982-198B0239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724D151-931A-4823-95BE-E510AAF6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218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C2E8239-20BF-46F5-95E8-1CBD217D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5C0F94A7-9CB9-4098-84C4-830885600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6948B76-913D-42E2-B9B5-C30FA2B1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FB09A55-B6B7-4A21-93BD-9000425C3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ED6CA0F-6915-4EEF-B37B-8D8A9547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3899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F29279D2-975F-4876-A184-8D6F5C1E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133B5244-9E98-46B4-B6C7-70BEBA0EA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D49786B-B99E-4887-B939-5AA25621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A6D36A3-C761-4393-9732-A7FAC57A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FF465E9-2C0E-4326-B271-68D2E315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780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EFE2EF5-ADD5-4499-9A40-7655F9444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989803F-CC00-461E-AEA5-8A0C96C62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D658F1E-87D9-4727-9196-7EA18000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7755029-B81F-42AF-BA82-49B666DD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BBFA6D0-7F8D-48EE-AE25-E1844A89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0580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F206EBA-FC37-444B-8A77-244B48001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0BFA938-2106-4844-AC56-E47B58A68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25AE13F-C6B6-4B20-890E-6984B873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32519B9-74F6-4FA8-B224-D505E223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521DA24-0119-4EC8-9174-4592DC45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724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5F1C781-6F0B-4812-B106-D6A98A376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5CE0E92-9041-4BAC-8497-BA35D87B9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0439BD4-B783-4744-A328-D7F7EA2D8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F255F31-9203-4938-B12B-7E5B4555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01D2099E-CDC5-4B84-9584-BC68AD48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78B3959-FE77-4484-A1F6-4F65457A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587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E962AE-B143-4DE0-8793-B1734EE3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15819F8-BC8D-4FEE-875C-A3F777849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0E659E1D-A78A-4AB7-B5A5-276753F90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45E1ADA9-3D27-4181-A75F-B14106F4A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F72A0268-3E98-4117-8340-F9A9A78F0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95D9A486-8EE8-4628-9B83-E1EEC2E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C1DA3D24-4A58-4836-A639-1AC2F2B9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43ADA8C1-0056-44CD-AF77-FBFB0F50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3861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2A29CB2-01F1-4A2B-BB81-703CB53D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0EB7674F-1C99-4EC3-84FB-2E7D4046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6EB62252-4F36-41AE-ABC2-EC33D67D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0F1D54EC-D44C-4A68-AE54-F9EA66CC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2973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04D986FA-8B9C-4FE8-8581-AD2DF902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655E0309-A8D1-41C8-9EA5-56BC5F975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10D455D5-9B51-4895-AEC9-2E9EB788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15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A561CDE-1BF8-47CF-A498-AC82074B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E8DE145-3A05-4A7E-92C5-D849385A5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464C9C2A-EE4C-419F-8528-CE52CADBD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3D93F8A-4EEF-4CC9-B2CD-F2152070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31D1137-2075-4E7D-BA1E-616DDFD4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FE1D1CC-2CA4-4282-86CB-46C56BE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0292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C590DD4-D61C-49CB-B87C-8E939E6D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395C8E02-2587-45F2-803F-97355CD18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539D5AED-EB52-4A1D-A3FF-9CB4B4BA1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DA495578-0829-435A-ADEC-19821083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ED20F56-D134-42C0-85FD-D900E68D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3F8E3B3A-7607-4956-8FE5-D320115D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3242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D076F921-9E8D-4255-9E46-08DD6BD8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0424FE9-B887-4677-AA08-5CEFFEE88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4262EEB-9CFB-407B-A353-7ED623A7A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E0DF-8E0B-4F06-930F-169F5B228A15}" type="datetimeFigureOut">
              <a:rPr lang="bg-BG" smtClean="0"/>
              <a:t>9.6.2018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A3E9704-1163-49A3-A82E-9CE771A73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8B59DB3-821C-4BF0-B9D0-20A00C354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15D44-5C92-4C86-8876-77445E396C5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6624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18" Type="http://schemas.microsoft.com/office/2007/relationships/hdphoto" Target="../media/hdphoto4.wdp"/><Relationship Id="rId3" Type="http://schemas.openxmlformats.org/officeDocument/2006/relationships/image" Target="../media/image23.gif"/><Relationship Id="rId7" Type="http://schemas.openxmlformats.org/officeDocument/2006/relationships/slide" Target="slide14.xml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0.wdp"/><Relationship Id="rId5" Type="http://schemas.openxmlformats.org/officeDocument/2006/relationships/image" Target="../media/image33.png"/><Relationship Id="rId1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slide" Target="slide13.xml"/><Relationship Id="rId9" Type="http://schemas.microsoft.com/office/2007/relationships/hdphoto" Target="../media/hdphoto8.wdp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slide" Target="slide13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slide" Target="slide14.xml"/><Relationship Id="rId4" Type="http://schemas.openxmlformats.org/officeDocument/2006/relationships/image" Target="../media/image26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1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2" Type="http://schemas.openxmlformats.org/officeDocument/2006/relationships/image" Target="../media/image23.gif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4.xml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microsoft.com/office/2007/relationships/hdphoto" Target="../media/hdphoto8.wdp"/><Relationship Id="rId17" Type="http://schemas.microsoft.com/office/2007/relationships/hdphoto" Target="../media/hdphoto10.wdp"/><Relationship Id="rId2" Type="http://schemas.openxmlformats.org/officeDocument/2006/relationships/image" Target="../media/image23.gif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9.wdp"/><Relationship Id="rId10" Type="http://schemas.openxmlformats.org/officeDocument/2006/relationships/slide" Target="slide13.xml"/><Relationship Id="rId4" Type="http://schemas.openxmlformats.org/officeDocument/2006/relationships/image" Target="../media/image26.png"/><Relationship Id="rId9" Type="http://schemas.microsoft.com/office/2007/relationships/hdphoto" Target="../media/hdphoto4.wdp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AA23294A-5C26-4CB0-A747-E8EB73ABB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1C8D5E1D-EAFB-45CF-962C-F500D9B665C7}"/>
              </a:ext>
            </a:extLst>
          </p:cNvPr>
          <p:cNvSpPr/>
          <p:nvPr/>
        </p:nvSpPr>
        <p:spPr>
          <a:xfrm>
            <a:off x="3298439" y="1747841"/>
            <a:ext cx="42466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Великденска </a:t>
            </a:r>
          </a:p>
          <a:p>
            <a:pPr algn="ctr"/>
            <a:r>
              <a:rPr lang="bg-BG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230455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7F4A0B44-E025-4079-8D91-687C0B8F5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354"/>
            <a:ext cx="12192000" cy="2990850"/>
          </a:xfrm>
          <a:prstGeom prst="rect">
            <a:avLst/>
          </a:prstGeom>
        </p:spPr>
      </p:pic>
      <p:grpSp>
        <p:nvGrpSpPr>
          <p:cNvPr id="20" name="Групиране 19">
            <a:extLst>
              <a:ext uri="{FF2B5EF4-FFF2-40B4-BE49-F238E27FC236}">
                <a16:creationId xmlns:a16="http://schemas.microsoft.com/office/drawing/2014/main" id="{8C7DF797-200C-4940-BC54-A15C765AB263}"/>
              </a:ext>
            </a:extLst>
          </p:cNvPr>
          <p:cNvGrpSpPr/>
          <p:nvPr/>
        </p:nvGrpSpPr>
        <p:grpSpPr>
          <a:xfrm>
            <a:off x="3407645" y="-209088"/>
            <a:ext cx="2933604" cy="4063974"/>
            <a:chOff x="8205540" y="728659"/>
            <a:chExt cx="2933604" cy="4063974"/>
          </a:xfrm>
        </p:grpSpPr>
        <p:pic>
          <p:nvPicPr>
            <p:cNvPr id="14" name="Картина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779E8860-2DCF-4821-B8D8-6D54FF79E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36" b="89959" l="9792" r="949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540" y="728659"/>
              <a:ext cx="2933604" cy="4063974"/>
            </a:xfrm>
            <a:prstGeom prst="rect">
              <a:avLst/>
            </a:prstGeom>
          </p:spPr>
        </p:pic>
        <p:sp>
          <p:nvSpPr>
            <p:cNvPr id="15" name="Правоъгълник 14">
              <a:extLst>
                <a:ext uri="{FF2B5EF4-FFF2-40B4-BE49-F238E27FC236}">
                  <a16:creationId xmlns:a16="http://schemas.microsoft.com/office/drawing/2014/main" id="{6679E2FC-FD77-483A-9AD8-493B65B78387}"/>
                </a:ext>
              </a:extLst>
            </p:cNvPr>
            <p:cNvSpPr/>
            <p:nvPr/>
          </p:nvSpPr>
          <p:spPr>
            <a:xfrm>
              <a:off x="9589216" y="2206084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</a:t>
              </a:r>
              <a:endParaRPr lang="bg-BG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21" name="Групиране 20">
            <a:extLst>
              <a:ext uri="{FF2B5EF4-FFF2-40B4-BE49-F238E27FC236}">
                <a16:creationId xmlns:a16="http://schemas.microsoft.com/office/drawing/2014/main" id="{99BF6122-F0E8-496E-BD5B-00FDD4790A67}"/>
              </a:ext>
            </a:extLst>
          </p:cNvPr>
          <p:cNvGrpSpPr/>
          <p:nvPr/>
        </p:nvGrpSpPr>
        <p:grpSpPr>
          <a:xfrm>
            <a:off x="9013525" y="-329371"/>
            <a:ext cx="2465740" cy="3903302"/>
            <a:chOff x="8442264" y="1765783"/>
            <a:chExt cx="2465740" cy="3903302"/>
          </a:xfrm>
        </p:grpSpPr>
        <p:pic>
          <p:nvPicPr>
            <p:cNvPr id="12" name="Картина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D8EFDDC1-2425-4552-BE08-AA88D81F8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36" b="89817" l="10368" r="899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264" y="1765783"/>
              <a:ext cx="2465740" cy="3903302"/>
            </a:xfrm>
            <a:prstGeom prst="rect">
              <a:avLst/>
            </a:prstGeom>
          </p:spPr>
        </p:pic>
        <p:sp>
          <p:nvSpPr>
            <p:cNvPr id="16" name="Правоъгълник 15">
              <a:extLst>
                <a:ext uri="{FF2B5EF4-FFF2-40B4-BE49-F238E27FC236}">
                  <a16:creationId xmlns:a16="http://schemas.microsoft.com/office/drawing/2014/main" id="{C48D7246-BE7F-488F-8642-F4AB6A8A0C6E}"/>
                </a:ext>
              </a:extLst>
            </p:cNvPr>
            <p:cNvSpPr/>
            <p:nvPr/>
          </p:nvSpPr>
          <p:spPr>
            <a:xfrm>
              <a:off x="9452958" y="2721114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</a:t>
              </a:r>
              <a:endParaRPr lang="bg-BG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19" name="Групиране 18">
            <a:extLst>
              <a:ext uri="{FF2B5EF4-FFF2-40B4-BE49-F238E27FC236}">
                <a16:creationId xmlns:a16="http://schemas.microsoft.com/office/drawing/2014/main" id="{D3FC44FC-D8B2-45EC-A5DA-D6E9F173A815}"/>
              </a:ext>
            </a:extLst>
          </p:cNvPr>
          <p:cNvGrpSpPr/>
          <p:nvPr/>
        </p:nvGrpSpPr>
        <p:grpSpPr>
          <a:xfrm>
            <a:off x="6472275" y="2701901"/>
            <a:ext cx="2352068" cy="3719018"/>
            <a:chOff x="9282544" y="1855486"/>
            <a:chExt cx="2352068" cy="3719018"/>
          </a:xfrm>
        </p:grpSpPr>
        <p:pic>
          <p:nvPicPr>
            <p:cNvPr id="10" name="Картина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4EAC7D8-1A07-4E49-8EED-16ED36E5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56" b="89938" l="9740" r="941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544" y="1855486"/>
              <a:ext cx="2352068" cy="3719018"/>
            </a:xfrm>
            <a:prstGeom prst="rect">
              <a:avLst/>
            </a:prstGeom>
          </p:spPr>
        </p:pic>
        <p:sp>
          <p:nvSpPr>
            <p:cNvPr id="17" name="Правоъгълник 16">
              <a:extLst>
                <a:ext uri="{FF2B5EF4-FFF2-40B4-BE49-F238E27FC236}">
                  <a16:creationId xmlns:a16="http://schemas.microsoft.com/office/drawing/2014/main" id="{6E3BBE0D-2CB1-45D3-AE8D-9C0DE81F440E}"/>
                </a:ext>
              </a:extLst>
            </p:cNvPr>
            <p:cNvSpPr/>
            <p:nvPr/>
          </p:nvSpPr>
          <p:spPr>
            <a:xfrm>
              <a:off x="10236402" y="2934253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5</a:t>
              </a:r>
              <a:endParaRPr lang="bg-BG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24" name="Групиране 23">
            <a:extLst>
              <a:ext uri="{FF2B5EF4-FFF2-40B4-BE49-F238E27FC236}">
                <a16:creationId xmlns:a16="http://schemas.microsoft.com/office/drawing/2014/main" id="{C6940C94-C3AF-40D1-99BC-C05DAF4BBE9C}"/>
              </a:ext>
            </a:extLst>
          </p:cNvPr>
          <p:cNvGrpSpPr/>
          <p:nvPr/>
        </p:nvGrpSpPr>
        <p:grpSpPr>
          <a:xfrm>
            <a:off x="192829" y="2848225"/>
            <a:ext cx="2911789" cy="3910484"/>
            <a:chOff x="2627843" y="701437"/>
            <a:chExt cx="2911789" cy="3910484"/>
          </a:xfrm>
        </p:grpSpPr>
        <p:grpSp>
          <p:nvGrpSpPr>
            <p:cNvPr id="22" name="Групиране 21">
              <a:extLst>
                <a:ext uri="{FF2B5EF4-FFF2-40B4-BE49-F238E27FC236}">
                  <a16:creationId xmlns:a16="http://schemas.microsoft.com/office/drawing/2014/main" id="{07CCF4B4-D259-4A11-A9FC-7632AE9A2102}"/>
                </a:ext>
              </a:extLst>
            </p:cNvPr>
            <p:cNvGrpSpPr/>
            <p:nvPr/>
          </p:nvGrpSpPr>
          <p:grpSpPr>
            <a:xfrm>
              <a:off x="2627843" y="701437"/>
              <a:ext cx="2911789" cy="3286031"/>
              <a:chOff x="1811986" y="2327502"/>
              <a:chExt cx="2911789" cy="3286031"/>
            </a:xfrm>
          </p:grpSpPr>
          <p:pic>
            <p:nvPicPr>
              <p:cNvPr id="3" name="Картина 2">
                <a:extLst>
                  <a:ext uri="{FF2B5EF4-FFF2-40B4-BE49-F238E27FC236}">
                    <a16:creationId xmlns:a16="http://schemas.microsoft.com/office/drawing/2014/main" id="{8DC3AD19-5ED2-411E-8724-C9958D15B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1986" y="2327502"/>
                <a:ext cx="2911789" cy="3286031"/>
              </a:xfrm>
              <a:prstGeom prst="rect">
                <a:avLst/>
              </a:prstGeom>
            </p:spPr>
          </p:pic>
          <p:sp>
            <p:nvSpPr>
              <p:cNvPr id="7" name="Правоъгълник 6">
                <a:extLst>
                  <a:ext uri="{FF2B5EF4-FFF2-40B4-BE49-F238E27FC236}">
                    <a16:creationId xmlns:a16="http://schemas.microsoft.com/office/drawing/2014/main" id="{A127B24D-8CFE-4EE8-B3F8-0B822B725FFF}"/>
                  </a:ext>
                </a:extLst>
              </p:cNvPr>
              <p:cNvSpPr/>
              <p:nvPr/>
            </p:nvSpPr>
            <p:spPr>
              <a:xfrm>
                <a:off x="2258035" y="4140113"/>
                <a:ext cx="2465740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9 + ? </a:t>
                </a:r>
                <a:r>
                  <a:rPr lang="en-US" sz="4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= 11</a:t>
                </a:r>
                <a:endParaRPr lang="bg-BG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  <p:grpSp>
          <p:nvGrpSpPr>
            <p:cNvPr id="23" name="Групиране 22">
              <a:extLst>
                <a:ext uri="{FF2B5EF4-FFF2-40B4-BE49-F238E27FC236}">
                  <a16:creationId xmlns:a16="http://schemas.microsoft.com/office/drawing/2014/main" id="{A3916CB9-2C73-42FC-9692-FF7B3F34EC0C}"/>
                </a:ext>
              </a:extLst>
            </p:cNvPr>
            <p:cNvGrpSpPr/>
            <p:nvPr/>
          </p:nvGrpSpPr>
          <p:grpSpPr>
            <a:xfrm>
              <a:off x="2800047" y="3103389"/>
              <a:ext cx="1385124" cy="1508532"/>
              <a:chOff x="312856" y="5151050"/>
              <a:chExt cx="1385124" cy="1508532"/>
            </a:xfrm>
          </p:grpSpPr>
          <p:pic>
            <p:nvPicPr>
              <p:cNvPr id="5" name="Картина 4">
                <a:extLst>
                  <a:ext uri="{FF2B5EF4-FFF2-40B4-BE49-F238E27FC236}">
                    <a16:creationId xmlns:a16="http://schemas.microsoft.com/office/drawing/2014/main" id="{7121EB60-0230-4E17-86F6-935D53746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669" b="89877" l="3721" r="897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52" y="5151050"/>
                <a:ext cx="683299" cy="1036071"/>
              </a:xfrm>
              <a:prstGeom prst="rect">
                <a:avLst/>
              </a:prstGeom>
            </p:spPr>
          </p:pic>
          <p:pic>
            <p:nvPicPr>
              <p:cNvPr id="4" name="Картина 3">
                <a:extLst>
                  <a:ext uri="{FF2B5EF4-FFF2-40B4-BE49-F238E27FC236}">
                    <a16:creationId xmlns:a16="http://schemas.microsoft.com/office/drawing/2014/main" id="{A3960BE0-8D5C-43EB-BD99-7C7B35BD4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736" b="89571" l="4186" r="9162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057">
                <a:off x="1062482" y="5355586"/>
                <a:ext cx="635498" cy="963593"/>
              </a:xfrm>
              <a:prstGeom prst="rect">
                <a:avLst/>
              </a:prstGeom>
            </p:spPr>
          </p:pic>
          <p:pic>
            <p:nvPicPr>
              <p:cNvPr id="6" name="Картина 5">
                <a:extLst>
                  <a:ext uri="{FF2B5EF4-FFF2-40B4-BE49-F238E27FC236}">
                    <a16:creationId xmlns:a16="http://schemas.microsoft.com/office/drawing/2014/main" id="{562CA433-17CB-470F-AB70-8148625E9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550" b="89941" l="0" r="898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32448">
                <a:off x="402680" y="5894179"/>
                <a:ext cx="675579" cy="855227"/>
              </a:xfrm>
              <a:prstGeom prst="rect">
                <a:avLst/>
              </a:prstGeom>
            </p:spPr>
          </p:pic>
        </p:grpSp>
      </p:grpSp>
      <p:sp>
        <p:nvSpPr>
          <p:cNvPr id="27" name="Бутон за действия: отиване напред или следващ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4407BF-E5DB-4102-A4EE-F116DABCB2F7}"/>
              </a:ext>
            </a:extLst>
          </p:cNvPr>
          <p:cNvSpPr/>
          <p:nvPr/>
        </p:nvSpPr>
        <p:spPr>
          <a:xfrm>
            <a:off x="11046691" y="6134256"/>
            <a:ext cx="1145309" cy="707948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52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A0552A9F-AD43-45EB-A38C-284BCCC38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354"/>
            <a:ext cx="12192000" cy="2990850"/>
          </a:xfrm>
          <a:prstGeom prst="rect">
            <a:avLst/>
          </a:prstGeom>
        </p:spPr>
      </p:pic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343DAAB2-64AA-4239-BFD6-E8BCDB3FDDDB}"/>
              </a:ext>
            </a:extLst>
          </p:cNvPr>
          <p:cNvGrpSpPr/>
          <p:nvPr/>
        </p:nvGrpSpPr>
        <p:grpSpPr>
          <a:xfrm>
            <a:off x="128294" y="2459596"/>
            <a:ext cx="2911789" cy="3969116"/>
            <a:chOff x="2627843" y="642805"/>
            <a:chExt cx="2911789" cy="3969116"/>
          </a:xfrm>
        </p:grpSpPr>
        <p:grpSp>
          <p:nvGrpSpPr>
            <p:cNvPr id="3" name="Групиране 2">
              <a:extLst>
                <a:ext uri="{FF2B5EF4-FFF2-40B4-BE49-F238E27FC236}">
                  <a16:creationId xmlns:a16="http://schemas.microsoft.com/office/drawing/2014/main" id="{1F6B53DA-E87B-4620-827C-4789541489DF}"/>
                </a:ext>
              </a:extLst>
            </p:cNvPr>
            <p:cNvGrpSpPr/>
            <p:nvPr/>
          </p:nvGrpSpPr>
          <p:grpSpPr>
            <a:xfrm>
              <a:off x="2627843" y="642805"/>
              <a:ext cx="2911789" cy="3286031"/>
              <a:chOff x="1811986" y="2268870"/>
              <a:chExt cx="2911789" cy="3286031"/>
            </a:xfrm>
          </p:grpSpPr>
          <p:pic>
            <p:nvPicPr>
              <p:cNvPr id="8" name="Картина 7">
                <a:extLst>
                  <a:ext uri="{FF2B5EF4-FFF2-40B4-BE49-F238E27FC236}">
                    <a16:creationId xmlns:a16="http://schemas.microsoft.com/office/drawing/2014/main" id="{7D453157-B079-480B-8ADA-C25A4D35F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1986" y="2268870"/>
                <a:ext cx="2911789" cy="3286031"/>
              </a:xfrm>
              <a:prstGeom prst="rect">
                <a:avLst/>
              </a:prstGeom>
            </p:spPr>
          </p:pic>
          <p:sp>
            <p:nvSpPr>
              <p:cNvPr id="9" name="Правоъгълник 8">
                <a:extLst>
                  <a:ext uri="{FF2B5EF4-FFF2-40B4-BE49-F238E27FC236}">
                    <a16:creationId xmlns:a16="http://schemas.microsoft.com/office/drawing/2014/main" id="{E96E6667-2BEE-4C62-8AE4-D4111E88A026}"/>
                  </a:ext>
                </a:extLst>
              </p:cNvPr>
              <p:cNvSpPr/>
              <p:nvPr/>
            </p:nvSpPr>
            <p:spPr>
              <a:xfrm>
                <a:off x="2258035" y="4140113"/>
                <a:ext cx="2465740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bg-BG" sz="40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? </a:t>
                </a:r>
                <a:r>
                  <a:rPr lang="bg-BG" sz="4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-</a:t>
                </a:r>
                <a:r>
                  <a:rPr lang="bg-BG" sz="40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 7 = 31</a:t>
                </a:r>
              </a:p>
            </p:txBody>
          </p:sp>
        </p:grpSp>
        <p:grpSp>
          <p:nvGrpSpPr>
            <p:cNvPr id="4" name="Групиране 3">
              <a:extLst>
                <a:ext uri="{FF2B5EF4-FFF2-40B4-BE49-F238E27FC236}">
                  <a16:creationId xmlns:a16="http://schemas.microsoft.com/office/drawing/2014/main" id="{2C59CE29-5681-44FA-B47E-FD1CD6940DC2}"/>
                </a:ext>
              </a:extLst>
            </p:cNvPr>
            <p:cNvGrpSpPr/>
            <p:nvPr/>
          </p:nvGrpSpPr>
          <p:grpSpPr>
            <a:xfrm>
              <a:off x="2800047" y="3103389"/>
              <a:ext cx="1385124" cy="1508532"/>
              <a:chOff x="312856" y="5151050"/>
              <a:chExt cx="1385124" cy="1508532"/>
            </a:xfrm>
          </p:grpSpPr>
          <p:pic>
            <p:nvPicPr>
              <p:cNvPr id="5" name="Картина 4">
                <a:extLst>
                  <a:ext uri="{FF2B5EF4-FFF2-40B4-BE49-F238E27FC236}">
                    <a16:creationId xmlns:a16="http://schemas.microsoft.com/office/drawing/2014/main" id="{0E53ACB8-09C8-4C1F-8693-41B31ACE2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669" b="89877" l="3721" r="897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52" y="5151050"/>
                <a:ext cx="683299" cy="1036071"/>
              </a:xfrm>
              <a:prstGeom prst="rect">
                <a:avLst/>
              </a:prstGeom>
            </p:spPr>
          </p:pic>
          <p:pic>
            <p:nvPicPr>
              <p:cNvPr id="6" name="Картина 5">
                <a:extLst>
                  <a:ext uri="{FF2B5EF4-FFF2-40B4-BE49-F238E27FC236}">
                    <a16:creationId xmlns:a16="http://schemas.microsoft.com/office/drawing/2014/main" id="{5A63F2C6-73BE-40AA-AE60-EEEFD16A4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736" b="89571" l="4186" r="9162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057">
                <a:off x="1062482" y="5355586"/>
                <a:ext cx="635498" cy="963593"/>
              </a:xfrm>
              <a:prstGeom prst="rect">
                <a:avLst/>
              </a:prstGeom>
            </p:spPr>
          </p:pic>
          <p:pic>
            <p:nvPicPr>
              <p:cNvPr id="7" name="Картина 6">
                <a:extLst>
                  <a:ext uri="{FF2B5EF4-FFF2-40B4-BE49-F238E27FC236}">
                    <a16:creationId xmlns:a16="http://schemas.microsoft.com/office/drawing/2014/main" id="{42E38C83-E7F5-4B8A-9159-0411D74C2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550" b="89941" l="0" r="898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32448">
                <a:off x="402680" y="5894179"/>
                <a:ext cx="675579" cy="855227"/>
              </a:xfrm>
              <a:prstGeom prst="rect">
                <a:avLst/>
              </a:prstGeom>
            </p:spPr>
          </p:pic>
        </p:grpSp>
      </p:grpSp>
      <p:pic>
        <p:nvPicPr>
          <p:cNvPr id="10" name="Картина 9">
            <a:hlinkClick r:id="rId10" action="ppaction://hlinksldjump"/>
            <a:extLst>
              <a:ext uri="{FF2B5EF4-FFF2-40B4-BE49-F238E27FC236}">
                <a16:creationId xmlns:a16="http://schemas.microsoft.com/office/drawing/2014/main" id="{DE6646F2-1E2C-4989-B07F-ACD335C85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1553" y="919866"/>
            <a:ext cx="2748734" cy="3182745"/>
          </a:xfrm>
          <a:prstGeom prst="rect">
            <a:avLst/>
          </a:prstGeom>
        </p:spPr>
      </p:pic>
      <p:grpSp>
        <p:nvGrpSpPr>
          <p:cNvPr id="12" name="Групиране 11">
            <a:extLst>
              <a:ext uri="{FF2B5EF4-FFF2-40B4-BE49-F238E27FC236}">
                <a16:creationId xmlns:a16="http://schemas.microsoft.com/office/drawing/2014/main" id="{C17F81B0-A91B-4E4F-A7D9-833E148F9A59}"/>
              </a:ext>
            </a:extLst>
          </p:cNvPr>
          <p:cNvGrpSpPr/>
          <p:nvPr/>
        </p:nvGrpSpPr>
        <p:grpSpPr>
          <a:xfrm rot="984174">
            <a:off x="7524211" y="-153965"/>
            <a:ext cx="1886495" cy="3533992"/>
            <a:chOff x="4825637" y="1458026"/>
            <a:chExt cx="1515858" cy="2646556"/>
          </a:xfrm>
        </p:grpSpPr>
        <p:pic>
          <p:nvPicPr>
            <p:cNvPr id="13" name="Картина 12">
              <a:hlinkClick r:id="rId12" action="ppaction://hlinksldjump"/>
              <a:extLst>
                <a:ext uri="{FF2B5EF4-FFF2-40B4-BE49-F238E27FC236}">
                  <a16:creationId xmlns:a16="http://schemas.microsoft.com/office/drawing/2014/main" id="{ACF41624-FC3C-4597-A04C-0BC3F41D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20" b="89855" l="1481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637" y="1458026"/>
              <a:ext cx="1515858" cy="2646556"/>
            </a:xfrm>
            <a:prstGeom prst="rect">
              <a:avLst/>
            </a:prstGeom>
          </p:spPr>
        </p:pic>
        <p:sp>
          <p:nvSpPr>
            <p:cNvPr id="14" name="Текстово поле 13">
              <a:extLst>
                <a:ext uri="{FF2B5EF4-FFF2-40B4-BE49-F238E27FC236}">
                  <a16:creationId xmlns:a16="http://schemas.microsoft.com/office/drawing/2014/main" id="{49C9FCA8-1A0A-4C8C-8847-2B4F22F2A675}"/>
                </a:ext>
              </a:extLst>
            </p:cNvPr>
            <p:cNvSpPr txBox="1"/>
            <p:nvPr/>
          </p:nvSpPr>
          <p:spPr>
            <a:xfrm>
              <a:off x="5327478" y="2474397"/>
              <a:ext cx="442064" cy="391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2800" dirty="0"/>
                <a:t>38</a:t>
              </a:r>
            </a:p>
          </p:txBody>
        </p:sp>
      </p:grpSp>
      <p:grpSp>
        <p:nvGrpSpPr>
          <p:cNvPr id="16" name="Групиране 15">
            <a:extLst>
              <a:ext uri="{FF2B5EF4-FFF2-40B4-BE49-F238E27FC236}">
                <a16:creationId xmlns:a16="http://schemas.microsoft.com/office/drawing/2014/main" id="{D3E41BA4-4B86-4C9D-B245-247FCEDBE564}"/>
              </a:ext>
            </a:extLst>
          </p:cNvPr>
          <p:cNvGrpSpPr/>
          <p:nvPr/>
        </p:nvGrpSpPr>
        <p:grpSpPr>
          <a:xfrm>
            <a:off x="8916472" y="2639608"/>
            <a:ext cx="1980890" cy="2966904"/>
            <a:chOff x="8363834" y="3771122"/>
            <a:chExt cx="1472338" cy="2232475"/>
          </a:xfrm>
        </p:grpSpPr>
        <p:pic>
          <p:nvPicPr>
            <p:cNvPr id="11" name="Картина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2E750CC9-261A-4A24-A867-18DA2965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36" b="89571" l="4186" r="9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7712">
              <a:off x="8363834" y="3771122"/>
              <a:ext cx="1472338" cy="2232475"/>
            </a:xfrm>
            <a:prstGeom prst="rect">
              <a:avLst/>
            </a:prstGeom>
          </p:spPr>
        </p:pic>
        <p:sp>
          <p:nvSpPr>
            <p:cNvPr id="15" name="Текстово поле 14">
              <a:extLst>
                <a:ext uri="{FF2B5EF4-FFF2-40B4-BE49-F238E27FC236}">
                  <a16:creationId xmlns:a16="http://schemas.microsoft.com/office/drawing/2014/main" id="{8522448F-C743-4137-B58A-413234059EE6}"/>
                </a:ext>
              </a:extLst>
            </p:cNvPr>
            <p:cNvSpPr txBox="1"/>
            <p:nvPr/>
          </p:nvSpPr>
          <p:spPr>
            <a:xfrm>
              <a:off x="8895547" y="4373592"/>
              <a:ext cx="408911" cy="39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2800" dirty="0"/>
                <a:t>39</a:t>
              </a:r>
            </a:p>
          </p:txBody>
        </p:sp>
      </p:grpSp>
      <p:sp>
        <p:nvSpPr>
          <p:cNvPr id="20" name="Бутон за действия: отиване напред или следващ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25DF8E-44F1-47AD-8908-F2B881AD9D1C}"/>
              </a:ext>
            </a:extLst>
          </p:cNvPr>
          <p:cNvSpPr/>
          <p:nvPr/>
        </p:nvSpPr>
        <p:spPr>
          <a:xfrm>
            <a:off x="11204869" y="6336145"/>
            <a:ext cx="987132" cy="506059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298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F2FDCE25-A288-4CE1-AF79-27C1538A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36" y="5610927"/>
            <a:ext cx="3342887" cy="1314868"/>
          </a:xfrm>
          <a:prstGeom prst="rect">
            <a:avLst/>
          </a:prstGeom>
        </p:spPr>
      </p:pic>
      <p:pic>
        <p:nvPicPr>
          <p:cNvPr id="26" name="Картина 25">
            <a:extLst>
              <a:ext uri="{FF2B5EF4-FFF2-40B4-BE49-F238E27FC236}">
                <a16:creationId xmlns:a16="http://schemas.microsoft.com/office/drawing/2014/main" id="{3A52AFE2-F485-465D-8F78-A6A215F71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38" y="5610927"/>
            <a:ext cx="3342887" cy="1314868"/>
          </a:xfrm>
          <a:prstGeom prst="rect">
            <a:avLst/>
          </a:prstGeom>
        </p:spPr>
      </p:pic>
      <p:grpSp>
        <p:nvGrpSpPr>
          <p:cNvPr id="21" name="Групиране 20">
            <a:extLst>
              <a:ext uri="{FF2B5EF4-FFF2-40B4-BE49-F238E27FC236}">
                <a16:creationId xmlns:a16="http://schemas.microsoft.com/office/drawing/2014/main" id="{5200B72E-4C5B-41A0-B69C-B20B995711DF}"/>
              </a:ext>
            </a:extLst>
          </p:cNvPr>
          <p:cNvGrpSpPr/>
          <p:nvPr/>
        </p:nvGrpSpPr>
        <p:grpSpPr>
          <a:xfrm>
            <a:off x="8689040" y="407955"/>
            <a:ext cx="2911789" cy="3408834"/>
            <a:chOff x="7186573" y="435664"/>
            <a:chExt cx="2911789" cy="3408834"/>
          </a:xfrm>
        </p:grpSpPr>
        <p:pic>
          <p:nvPicPr>
            <p:cNvPr id="2" name="Картина 1">
              <a:extLst>
                <a:ext uri="{FF2B5EF4-FFF2-40B4-BE49-F238E27FC236}">
                  <a16:creationId xmlns:a16="http://schemas.microsoft.com/office/drawing/2014/main" id="{9C9C9C13-1496-4F61-80FF-1346F474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573" y="435664"/>
              <a:ext cx="2911789" cy="3286031"/>
            </a:xfrm>
            <a:prstGeom prst="rect">
              <a:avLst/>
            </a:prstGeom>
          </p:spPr>
        </p:pic>
        <p:sp>
          <p:nvSpPr>
            <p:cNvPr id="3" name="Правоъгълник 2">
              <a:extLst>
                <a:ext uri="{FF2B5EF4-FFF2-40B4-BE49-F238E27FC236}">
                  <a16:creationId xmlns:a16="http://schemas.microsoft.com/office/drawing/2014/main" id="{95C67BFB-7335-402B-8E13-22A9416EDE81}"/>
                </a:ext>
              </a:extLst>
            </p:cNvPr>
            <p:cNvSpPr/>
            <p:nvPr/>
          </p:nvSpPr>
          <p:spPr>
            <a:xfrm>
              <a:off x="8111354" y="3013501"/>
              <a:ext cx="106222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48</a:t>
              </a:r>
              <a:endParaRPr lang="bg-BG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19" name="61-13">
            <a:extLst>
              <a:ext uri="{FF2B5EF4-FFF2-40B4-BE49-F238E27FC236}">
                <a16:creationId xmlns:a16="http://schemas.microsoft.com/office/drawing/2014/main" id="{2259C4A6-7F05-4C09-8F97-716112DAAA4B}"/>
              </a:ext>
            </a:extLst>
          </p:cNvPr>
          <p:cNvGrpSpPr/>
          <p:nvPr/>
        </p:nvGrpSpPr>
        <p:grpSpPr>
          <a:xfrm>
            <a:off x="2766014" y="3693986"/>
            <a:ext cx="1629530" cy="2134755"/>
            <a:chOff x="8587687" y="2361622"/>
            <a:chExt cx="1629530" cy="2134755"/>
          </a:xfrm>
        </p:grpSpPr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6C720A6D-EB12-4C29-970F-D948B3E0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687" y="2361622"/>
              <a:ext cx="1629530" cy="2134755"/>
            </a:xfrm>
            <a:prstGeom prst="rect">
              <a:avLst/>
            </a:prstGeom>
          </p:spPr>
        </p:pic>
        <p:sp>
          <p:nvSpPr>
            <p:cNvPr id="10" name="Правоъгълник 9">
              <a:extLst>
                <a:ext uri="{FF2B5EF4-FFF2-40B4-BE49-F238E27FC236}">
                  <a16:creationId xmlns:a16="http://schemas.microsoft.com/office/drawing/2014/main" id="{6CD473FC-95D6-48CA-9D6D-977A26867D7E}"/>
                </a:ext>
              </a:extLst>
            </p:cNvPr>
            <p:cNvSpPr/>
            <p:nvPr/>
          </p:nvSpPr>
          <p:spPr>
            <a:xfrm>
              <a:off x="8642468" y="3474888"/>
              <a:ext cx="151996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28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61 – 13 =</a:t>
              </a:r>
            </a:p>
          </p:txBody>
        </p:sp>
      </p:grpSp>
      <p:grpSp>
        <p:nvGrpSpPr>
          <p:cNvPr id="18" name="36+12">
            <a:extLst>
              <a:ext uri="{FF2B5EF4-FFF2-40B4-BE49-F238E27FC236}">
                <a16:creationId xmlns:a16="http://schemas.microsoft.com/office/drawing/2014/main" id="{5EBF9700-FA35-4289-8824-D9BC497AEE1F}"/>
              </a:ext>
            </a:extLst>
          </p:cNvPr>
          <p:cNvGrpSpPr/>
          <p:nvPr/>
        </p:nvGrpSpPr>
        <p:grpSpPr>
          <a:xfrm>
            <a:off x="3346349" y="1156960"/>
            <a:ext cx="1629530" cy="2134755"/>
            <a:chOff x="7392266" y="4704849"/>
            <a:chExt cx="1629530" cy="2134755"/>
          </a:xfrm>
        </p:grpSpPr>
        <p:pic>
          <p:nvPicPr>
            <p:cNvPr id="9" name="Картина 8">
              <a:extLst>
                <a:ext uri="{FF2B5EF4-FFF2-40B4-BE49-F238E27FC236}">
                  <a16:creationId xmlns:a16="http://schemas.microsoft.com/office/drawing/2014/main" id="{B98F65C7-A778-4FE1-9D06-D3444B66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2266" y="4704849"/>
              <a:ext cx="1629530" cy="2134755"/>
            </a:xfrm>
            <a:prstGeom prst="rect">
              <a:avLst/>
            </a:prstGeom>
          </p:spPr>
        </p:pic>
        <p:sp>
          <p:nvSpPr>
            <p:cNvPr id="11" name="Правоъгълник 10">
              <a:extLst>
                <a:ext uri="{FF2B5EF4-FFF2-40B4-BE49-F238E27FC236}">
                  <a16:creationId xmlns:a16="http://schemas.microsoft.com/office/drawing/2014/main" id="{E6230300-C469-4E01-B020-07428F16928B}"/>
                </a:ext>
              </a:extLst>
            </p:cNvPr>
            <p:cNvSpPr/>
            <p:nvPr/>
          </p:nvSpPr>
          <p:spPr>
            <a:xfrm>
              <a:off x="7447047" y="5799768"/>
              <a:ext cx="151996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28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36 + 12 =</a:t>
              </a:r>
            </a:p>
          </p:txBody>
        </p:sp>
      </p:grpSp>
      <p:grpSp>
        <p:nvGrpSpPr>
          <p:cNvPr id="17" name="Групиране 16">
            <a:extLst>
              <a:ext uri="{FF2B5EF4-FFF2-40B4-BE49-F238E27FC236}">
                <a16:creationId xmlns:a16="http://schemas.microsoft.com/office/drawing/2014/main" id="{E8A4D7B1-708B-4915-8835-4ADC17FDB194}"/>
              </a:ext>
            </a:extLst>
          </p:cNvPr>
          <p:cNvGrpSpPr/>
          <p:nvPr/>
        </p:nvGrpSpPr>
        <p:grpSpPr>
          <a:xfrm>
            <a:off x="5873098" y="3838748"/>
            <a:ext cx="1629530" cy="2134755"/>
            <a:chOff x="4516893" y="3086500"/>
            <a:chExt cx="1629530" cy="2134755"/>
          </a:xfrm>
        </p:grpSpPr>
        <p:pic>
          <p:nvPicPr>
            <p:cNvPr id="6" name="Картина 5">
              <a:hlinkClick r:id="rId5" action="ppaction://hlinksldjump"/>
              <a:extLst>
                <a:ext uri="{FF2B5EF4-FFF2-40B4-BE49-F238E27FC236}">
                  <a16:creationId xmlns:a16="http://schemas.microsoft.com/office/drawing/2014/main" id="{D4D54F86-7809-45BC-AFB4-78BA0EC7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893" y="3086500"/>
              <a:ext cx="1629530" cy="2134755"/>
            </a:xfrm>
            <a:prstGeom prst="rect">
              <a:avLst/>
            </a:prstGeom>
          </p:spPr>
        </p:pic>
        <p:sp>
          <p:nvSpPr>
            <p:cNvPr id="12" name="Правоъгълник 11">
              <a:extLst>
                <a:ext uri="{FF2B5EF4-FFF2-40B4-BE49-F238E27FC236}">
                  <a16:creationId xmlns:a16="http://schemas.microsoft.com/office/drawing/2014/main" id="{77C8812A-3802-4A94-B99A-1BD288A509E2}"/>
                </a:ext>
              </a:extLst>
            </p:cNvPr>
            <p:cNvSpPr/>
            <p:nvPr/>
          </p:nvSpPr>
          <p:spPr>
            <a:xfrm>
              <a:off x="4576032" y="4153877"/>
              <a:ext cx="151996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28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31 + 15 =</a:t>
              </a:r>
            </a:p>
          </p:txBody>
        </p:sp>
      </p:grpSp>
      <p:grpSp>
        <p:nvGrpSpPr>
          <p:cNvPr id="16" name="Групиране 15">
            <a:extLst>
              <a:ext uri="{FF2B5EF4-FFF2-40B4-BE49-F238E27FC236}">
                <a16:creationId xmlns:a16="http://schemas.microsoft.com/office/drawing/2014/main" id="{2998128B-5B59-45FB-AA5B-4A26C53CC374}"/>
              </a:ext>
            </a:extLst>
          </p:cNvPr>
          <p:cNvGrpSpPr/>
          <p:nvPr/>
        </p:nvGrpSpPr>
        <p:grpSpPr>
          <a:xfrm>
            <a:off x="6273865" y="805785"/>
            <a:ext cx="1707518" cy="2236923"/>
            <a:chOff x="4026471" y="-22533"/>
            <a:chExt cx="1707518" cy="2236923"/>
          </a:xfrm>
        </p:grpSpPr>
        <p:pic>
          <p:nvPicPr>
            <p:cNvPr id="5" name="Картина 4">
              <a:hlinkClick r:id="rId5" action="ppaction://hlinksldjump"/>
              <a:extLst>
                <a:ext uri="{FF2B5EF4-FFF2-40B4-BE49-F238E27FC236}">
                  <a16:creationId xmlns:a16="http://schemas.microsoft.com/office/drawing/2014/main" id="{D49C08AB-6E42-47D4-9B26-9772BDAB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471" y="-22533"/>
              <a:ext cx="1707518" cy="2236923"/>
            </a:xfrm>
            <a:prstGeom prst="rect">
              <a:avLst/>
            </a:prstGeom>
          </p:spPr>
        </p:pic>
        <p:sp>
          <p:nvSpPr>
            <p:cNvPr id="13" name="Правоъгълник 12">
              <a:extLst>
                <a:ext uri="{FF2B5EF4-FFF2-40B4-BE49-F238E27FC236}">
                  <a16:creationId xmlns:a16="http://schemas.microsoft.com/office/drawing/2014/main" id="{41F89D83-7168-4031-99DA-1B65A65229EC}"/>
                </a:ext>
              </a:extLst>
            </p:cNvPr>
            <p:cNvSpPr/>
            <p:nvPr/>
          </p:nvSpPr>
          <p:spPr>
            <a:xfrm>
              <a:off x="4190541" y="1192286"/>
              <a:ext cx="133722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28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55 – 8 =</a:t>
              </a:r>
            </a:p>
          </p:txBody>
        </p:sp>
      </p:grpSp>
      <p:grpSp>
        <p:nvGrpSpPr>
          <p:cNvPr id="20" name="Групиране 19">
            <a:extLst>
              <a:ext uri="{FF2B5EF4-FFF2-40B4-BE49-F238E27FC236}">
                <a16:creationId xmlns:a16="http://schemas.microsoft.com/office/drawing/2014/main" id="{E01A0CDD-D931-451C-8EB9-A453EEE00B9C}"/>
              </a:ext>
            </a:extLst>
          </p:cNvPr>
          <p:cNvGrpSpPr/>
          <p:nvPr/>
        </p:nvGrpSpPr>
        <p:grpSpPr>
          <a:xfrm>
            <a:off x="985955" y="1216437"/>
            <a:ext cx="1629530" cy="2134755"/>
            <a:chOff x="7973571" y="1544877"/>
            <a:chExt cx="1629530" cy="2134755"/>
          </a:xfrm>
        </p:grpSpPr>
        <p:pic>
          <p:nvPicPr>
            <p:cNvPr id="7" name="Картина 6">
              <a:hlinkClick r:id="rId5" action="ppaction://hlinksldjump"/>
              <a:extLst>
                <a:ext uri="{FF2B5EF4-FFF2-40B4-BE49-F238E27FC236}">
                  <a16:creationId xmlns:a16="http://schemas.microsoft.com/office/drawing/2014/main" id="{3C78CE9D-FA38-4EBD-9F18-668764EB0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3571" y="1544877"/>
              <a:ext cx="1629530" cy="2134755"/>
            </a:xfrm>
            <a:prstGeom prst="rect">
              <a:avLst/>
            </a:prstGeom>
          </p:spPr>
        </p:pic>
        <p:sp>
          <p:nvSpPr>
            <p:cNvPr id="14" name="Правоъгълник 13">
              <a:extLst>
                <a:ext uri="{FF2B5EF4-FFF2-40B4-BE49-F238E27FC236}">
                  <a16:creationId xmlns:a16="http://schemas.microsoft.com/office/drawing/2014/main" id="{9053449A-E82D-4A38-9D1B-0C843B9DB776}"/>
                </a:ext>
              </a:extLst>
            </p:cNvPr>
            <p:cNvSpPr/>
            <p:nvPr/>
          </p:nvSpPr>
          <p:spPr>
            <a:xfrm>
              <a:off x="8028353" y="2612255"/>
              <a:ext cx="151996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28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28 + 17 =</a:t>
              </a:r>
              <a:endParaRPr lang="bg-BG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18B9510F-663C-40DC-BBED-6EF13A5F5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819" y="3429000"/>
            <a:ext cx="3098661" cy="3098661"/>
          </a:xfrm>
          <a:prstGeom prst="rect">
            <a:avLst/>
          </a:prstGeom>
        </p:spPr>
      </p:pic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3F61E7B6-37CA-4BE4-A3B0-8D0BF56BA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10" y="5543132"/>
            <a:ext cx="3342887" cy="1314868"/>
          </a:xfrm>
          <a:prstGeom prst="rect">
            <a:avLst/>
          </a:prstGeom>
        </p:spPr>
      </p:pic>
      <p:pic>
        <p:nvPicPr>
          <p:cNvPr id="24" name="Картина 23">
            <a:extLst>
              <a:ext uri="{FF2B5EF4-FFF2-40B4-BE49-F238E27FC236}">
                <a16:creationId xmlns:a16="http://schemas.microsoft.com/office/drawing/2014/main" id="{1A65E3F7-80E2-4C28-9F9C-5E5E3A56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23" y="5586290"/>
            <a:ext cx="3342887" cy="1314868"/>
          </a:xfrm>
          <a:prstGeom prst="rect">
            <a:avLst/>
          </a:prstGeom>
        </p:spPr>
      </p:pic>
      <p:sp>
        <p:nvSpPr>
          <p:cNvPr id="27" name="Правоъгълник: със заоблени ъгли 26">
            <a:extLst>
              <a:ext uri="{FF2B5EF4-FFF2-40B4-BE49-F238E27FC236}">
                <a16:creationId xmlns:a16="http://schemas.microsoft.com/office/drawing/2014/main" id="{796F608B-45C2-4C04-9A8C-FDE738D6A5DB}"/>
              </a:ext>
            </a:extLst>
          </p:cNvPr>
          <p:cNvSpPr/>
          <p:nvPr/>
        </p:nvSpPr>
        <p:spPr>
          <a:xfrm>
            <a:off x="138546" y="169161"/>
            <a:ext cx="5735782" cy="72094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Събери всички възможни яйца, чийто отговор е 48</a:t>
            </a:r>
          </a:p>
        </p:txBody>
      </p:sp>
      <p:sp>
        <p:nvSpPr>
          <p:cNvPr id="4" name="Бутон за действия: отиване в края 3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EF445C9A-29C0-4B0D-959E-A1D48A136961}"/>
              </a:ext>
            </a:extLst>
          </p:cNvPr>
          <p:cNvSpPr/>
          <p:nvPr/>
        </p:nvSpPr>
        <p:spPr>
          <a:xfrm>
            <a:off x="11369964" y="6243782"/>
            <a:ext cx="808133" cy="614218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59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231 L 0.55273 -0.0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9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49492 -0.387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C5DDD6DD-85DE-4A86-BCF2-482908D7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16" y="4897646"/>
            <a:ext cx="4954944" cy="1948943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78C6D85-0CF5-414A-BD05-A84307123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09" y="4909056"/>
            <a:ext cx="4954944" cy="1948943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B8E5ECD-4A67-424D-B0E6-6C5CABE58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04" y="1473425"/>
            <a:ext cx="3589863" cy="5207200"/>
          </a:xfrm>
          <a:prstGeom prst="rect">
            <a:avLst/>
          </a:prstGeom>
        </p:spPr>
      </p:pic>
      <p:sp>
        <p:nvSpPr>
          <p:cNvPr id="4" name="Балонче за мисъл: облак 3">
            <a:extLst>
              <a:ext uri="{FF2B5EF4-FFF2-40B4-BE49-F238E27FC236}">
                <a16:creationId xmlns:a16="http://schemas.microsoft.com/office/drawing/2014/main" id="{FE30A657-F2EE-4036-A3EC-A02EF5D76052}"/>
              </a:ext>
            </a:extLst>
          </p:cNvPr>
          <p:cNvSpPr/>
          <p:nvPr/>
        </p:nvSpPr>
        <p:spPr>
          <a:xfrm rot="1909340">
            <a:off x="6603990" y="380477"/>
            <a:ext cx="3898725" cy="2419082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BDA17ADD-6967-45C7-A4D5-07558E5D46C3}"/>
              </a:ext>
            </a:extLst>
          </p:cNvPr>
          <p:cNvSpPr/>
          <p:nvPr/>
        </p:nvSpPr>
        <p:spPr>
          <a:xfrm rot="2072302">
            <a:off x="7195114" y="989554"/>
            <a:ext cx="28973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БРАВО!!</a:t>
            </a:r>
            <a:endParaRPr lang="bg-BG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B9A25E0-09FD-4BE4-BEB5-332C20B8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1893" y="3141203"/>
            <a:ext cx="1364252" cy="125363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D477B2D-E1F2-48AC-A30D-ECB62CC1D0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54" y="586507"/>
            <a:ext cx="1381644" cy="1269618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B62CD91F-2C97-4113-A61B-1AFA51F2DA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438" y="128471"/>
            <a:ext cx="1256417" cy="1154545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B5FC4E71-3D58-4BE7-AB7A-2A9CE4A0E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95" y="3904217"/>
            <a:ext cx="2696073" cy="2696073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21ACB67C-C166-423F-865F-5297DA7B8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" y="4908659"/>
            <a:ext cx="4954944" cy="1948943"/>
          </a:xfrm>
          <a:prstGeom prst="rect">
            <a:avLst/>
          </a:prstGeom>
        </p:spPr>
      </p:pic>
      <p:sp>
        <p:nvSpPr>
          <p:cNvPr id="2" name="Бутон за действия: отиване назад или предишен 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31548237-F083-4BA1-981B-22641C51B6FC}"/>
              </a:ext>
            </a:extLst>
          </p:cNvPr>
          <p:cNvSpPr/>
          <p:nvPr/>
        </p:nvSpPr>
        <p:spPr>
          <a:xfrm>
            <a:off x="10890623" y="0"/>
            <a:ext cx="1301377" cy="840509"/>
          </a:xfrm>
          <a:prstGeom prst="actionButtonBackPrevio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168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98EA510A-85BB-432C-9871-B78D4010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154645"/>
            <a:ext cx="6310207" cy="5595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алонче за мисъл: облак 4">
            <a:extLst>
              <a:ext uri="{FF2B5EF4-FFF2-40B4-BE49-F238E27FC236}">
                <a16:creationId xmlns:a16="http://schemas.microsoft.com/office/drawing/2014/main" id="{8B263E49-08D5-4179-B728-081648AFCECF}"/>
              </a:ext>
            </a:extLst>
          </p:cNvPr>
          <p:cNvSpPr/>
          <p:nvPr/>
        </p:nvSpPr>
        <p:spPr>
          <a:xfrm rot="1289297">
            <a:off x="6983522" y="371146"/>
            <a:ext cx="4708884" cy="23462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ПОМИСЛИ ПАК!!</a:t>
            </a:r>
          </a:p>
        </p:txBody>
      </p:sp>
      <p:sp>
        <p:nvSpPr>
          <p:cNvPr id="2" name="Бутон за действия: отиване назад или предишен 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8A5AD2B7-C626-4936-A466-B7535B07BB31}"/>
              </a:ext>
            </a:extLst>
          </p:cNvPr>
          <p:cNvSpPr/>
          <p:nvPr/>
        </p:nvSpPr>
        <p:spPr>
          <a:xfrm>
            <a:off x="10594109" y="5763490"/>
            <a:ext cx="1597891" cy="10945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12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0F614CF-C6EA-4209-8479-B5579594A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3" name="Правоъгълник 12">
            <a:extLst>
              <a:ext uri="{FF2B5EF4-FFF2-40B4-BE49-F238E27FC236}">
                <a16:creationId xmlns:a16="http://schemas.microsoft.com/office/drawing/2014/main" id="{CC02D2D2-C6A8-4FC0-9964-5596B5024C24}"/>
              </a:ext>
            </a:extLst>
          </p:cNvPr>
          <p:cNvSpPr/>
          <p:nvPr/>
        </p:nvSpPr>
        <p:spPr>
          <a:xfrm>
            <a:off x="2442499" y="2644062"/>
            <a:ext cx="61247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Чудесна работа!!!</a:t>
            </a:r>
          </a:p>
        </p:txBody>
      </p:sp>
    </p:spTree>
    <p:extLst>
      <p:ext uri="{BB962C8B-B14F-4D97-AF65-F5344CB8AC3E}">
        <p14:creationId xmlns:p14="http://schemas.microsoft.com/office/powerpoint/2010/main" val="28588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634001FC-BCDC-4055-A7D7-BF706AF5E5DF}"/>
              </a:ext>
            </a:extLst>
          </p:cNvPr>
          <p:cNvSpPr txBox="1"/>
          <p:nvPr/>
        </p:nvSpPr>
        <p:spPr>
          <a:xfrm>
            <a:off x="2573754" y="369254"/>
            <a:ext cx="692122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2400" b="1" dirty="0">
                <a:ln w="0"/>
                <a:solidFill>
                  <a:schemeClr val="accent1"/>
                </a:solidFill>
              </a:rPr>
              <a:t>Великден – е един от най-големите и най-важните </a:t>
            </a:r>
          </a:p>
          <a:p>
            <a:pPr algn="ctr"/>
            <a:r>
              <a:rPr lang="bg-BG" sz="2400" b="1" dirty="0">
                <a:ln w="0"/>
                <a:solidFill>
                  <a:schemeClr val="accent1"/>
                </a:solidFill>
              </a:rPr>
              <a:t>Православни празници. На тоз ден Господ Бог </a:t>
            </a:r>
          </a:p>
          <a:p>
            <a:pPr algn="ctr"/>
            <a:r>
              <a:rPr lang="bg-BG" sz="2400" b="1" dirty="0">
                <a:ln w="0"/>
                <a:solidFill>
                  <a:schemeClr val="accent1"/>
                </a:solidFill>
              </a:rPr>
              <a:t>Иисус Христос е възкръснал. </a:t>
            </a:r>
          </a:p>
        </p:txBody>
      </p:sp>
      <p:pic>
        <p:nvPicPr>
          <p:cNvPr id="5" name="Picture 2" descr="jajtsa50">
            <a:extLst>
              <a:ext uri="{FF2B5EF4-FFF2-40B4-BE49-F238E27FC236}">
                <a16:creationId xmlns:a16="http://schemas.microsoft.com/office/drawing/2014/main" id="{498ED32C-AEA8-433C-88CB-83519F8F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851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jajtsa50">
            <a:extLst>
              <a:ext uri="{FF2B5EF4-FFF2-40B4-BE49-F238E27FC236}">
                <a16:creationId xmlns:a16="http://schemas.microsoft.com/office/drawing/2014/main" id="{A805264F-CCA2-4BD4-B9DD-F40E9261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30786" y="153988"/>
            <a:ext cx="25558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jajtsa27">
            <a:extLst>
              <a:ext uri="{FF2B5EF4-FFF2-40B4-BE49-F238E27FC236}">
                <a16:creationId xmlns:a16="http://schemas.microsoft.com/office/drawing/2014/main" id="{FCA3B149-E709-49A4-AD8A-2610E087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4807321"/>
            <a:ext cx="1588654" cy="19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C5DCC8C7-6C03-4DC1-A00D-AF34D53CC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" y="4627418"/>
            <a:ext cx="2230582" cy="2230582"/>
          </a:xfrm>
          <a:prstGeom prst="rect">
            <a:avLst/>
          </a:prstGeom>
        </p:spPr>
      </p:pic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FA0970A8-5E77-45F1-97E4-D653C81E4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31" y="1813288"/>
            <a:ext cx="4212648" cy="45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7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A15207CF-005E-42EB-B009-38CE2D6E5239}"/>
              </a:ext>
            </a:extLst>
          </p:cNvPr>
          <p:cNvSpPr/>
          <p:nvPr/>
        </p:nvSpPr>
        <p:spPr>
          <a:xfrm>
            <a:off x="3048000" y="22045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/>
            </a:br>
            <a:endParaRPr lang="bg-BG" dirty="0"/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2123EEAE-ED19-4EF1-811D-3E7073F8CA67}"/>
              </a:ext>
            </a:extLst>
          </p:cNvPr>
          <p:cNvSpPr/>
          <p:nvPr/>
        </p:nvSpPr>
        <p:spPr>
          <a:xfrm>
            <a:off x="5344680" y="4469633"/>
            <a:ext cx="55693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sz="2000" b="1" dirty="0" err="1">
                <a:ln w="0"/>
                <a:solidFill>
                  <a:schemeClr val="accent1"/>
                </a:solidFill>
              </a:rPr>
              <a:t>Започва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с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тържественото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влизане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на Иисус Христос в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Йерусалим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и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завършва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с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неговото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възкресение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(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Великден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).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Всеки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ден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от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тази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седмица се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нарича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велик. </a:t>
            </a:r>
            <a:endParaRPr lang="bg-BG" sz="2000" b="1" dirty="0">
              <a:ln w="0"/>
              <a:solidFill>
                <a:schemeClr val="accent1"/>
              </a:solidFill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431975F5-40BD-47E7-8086-6CC868411C90}"/>
              </a:ext>
            </a:extLst>
          </p:cNvPr>
          <p:cNvSpPr/>
          <p:nvPr/>
        </p:nvSpPr>
        <p:spPr>
          <a:xfrm>
            <a:off x="1190379" y="875782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n w="0"/>
                <a:solidFill>
                  <a:schemeClr val="accent1"/>
                </a:solidFill>
              </a:rPr>
              <a:t>Седмицата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преди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Великден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се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нарича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 “Велика” или “Страстна седмица”.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Това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е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последната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седмица от </a:t>
            </a:r>
            <a:r>
              <a:rPr lang="ru-RU" sz="2000" b="1" dirty="0" err="1">
                <a:ln w="0"/>
                <a:solidFill>
                  <a:schemeClr val="accent1"/>
                </a:solidFill>
              </a:rPr>
              <a:t>земния</a:t>
            </a:r>
            <a:r>
              <a:rPr lang="ru-RU" sz="2000" b="1" dirty="0">
                <a:ln w="0"/>
                <a:solidFill>
                  <a:schemeClr val="accent1"/>
                </a:solidFill>
              </a:rPr>
              <a:t> живот на Иисус Христос.</a:t>
            </a:r>
            <a:endParaRPr lang="bg-BG" sz="2000" b="1" dirty="0">
              <a:ln w="0"/>
              <a:solidFill>
                <a:schemeClr val="accent1"/>
              </a:solidFill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1613581-2B2F-497D-A432-3009DBC4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66723" cy="2347163"/>
          </a:xfrm>
          <a:prstGeom prst="rect">
            <a:avLst/>
          </a:prstGeom>
        </p:spPr>
      </p:pic>
      <p:pic>
        <p:nvPicPr>
          <p:cNvPr id="6" name="Picture 3" descr="jajtsa50">
            <a:extLst>
              <a:ext uri="{FF2B5EF4-FFF2-40B4-BE49-F238E27FC236}">
                <a16:creationId xmlns:a16="http://schemas.microsoft.com/office/drawing/2014/main" id="{0C2C0997-A29E-4272-B2A5-B23ECF9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4610099"/>
            <a:ext cx="25558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BA09E65C-89E9-4DBC-A24F-631B6069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9" y="2700819"/>
            <a:ext cx="4516077" cy="336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9DFBEAF-8FD9-4189-8ABC-0310FB9A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16" y="871363"/>
            <a:ext cx="2800841" cy="351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6FF9FF1-7159-4123-94BB-7D7A3A08B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19" y="2050288"/>
            <a:ext cx="1156231" cy="11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5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DD981768-0C6C-4DCB-B7B5-FB1D63FC2A3D}"/>
              </a:ext>
            </a:extLst>
          </p:cNvPr>
          <p:cNvSpPr/>
          <p:nvPr/>
        </p:nvSpPr>
        <p:spPr>
          <a:xfrm>
            <a:off x="2603499" y="3677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На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Великден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,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като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на важен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празник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в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църквата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се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отслужва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тържествена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служба. </a:t>
            </a:r>
            <a:endParaRPr lang="bg-BG" sz="2000" b="1" dirty="0">
              <a:ln w="0"/>
              <a:solidFill>
                <a:schemeClr val="accent1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89214B-A3C8-4088-AFE4-008791F8A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48" y="3429000"/>
            <a:ext cx="346405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Традицията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повелява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в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полунощ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, в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събота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срещу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неделя, да се ходи на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църква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.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Камбаните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ще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забият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,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защото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ще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дойде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ден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необикновен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–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Великден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. На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този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ден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е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възкръснал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Иисус Христос в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който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християните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вярват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3" descr="jajtsa50">
            <a:extLst>
              <a:ext uri="{FF2B5EF4-FFF2-40B4-BE49-F238E27FC236}">
                <a16:creationId xmlns:a16="http://schemas.microsoft.com/office/drawing/2014/main" id="{83A94497-4EDC-4A96-AAEE-9EF4FFAD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4610099"/>
            <a:ext cx="25558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D60F6C5-08C5-4082-BEF2-541A0F90C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66723" cy="2347163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D5519CC6-C7FB-4773-BE9B-590F7F806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45" y="1274139"/>
            <a:ext cx="4282441" cy="5379493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2851B681-703D-41BA-B60B-A9DB3C81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90" y="12309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300038B8-C912-40FF-88F6-826FCE83C69B}"/>
              </a:ext>
            </a:extLst>
          </p:cNvPr>
          <p:cNvSpPr/>
          <p:nvPr/>
        </p:nvSpPr>
        <p:spPr>
          <a:xfrm>
            <a:off x="3386749" y="504291"/>
            <a:ext cx="532938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На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Великден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 е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прието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 да се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боядисват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 яйца.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Първото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винаги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 се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боядисва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 в </a:t>
            </a:r>
            <a:r>
              <a:rPr lang="ru-RU" altLang="bg-BG" sz="2000" b="1" dirty="0" err="1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червено</a:t>
            </a:r>
            <a:r>
              <a:rPr lang="ru-RU" altLang="bg-BG" sz="2000" b="1" dirty="0">
                <a:ln w="0"/>
                <a:solidFill>
                  <a:schemeClr val="accent1"/>
                </a:solidFill>
                <a:cs typeface="Tahoma" panose="020B0604030504040204" pitchFamily="34" charset="0"/>
              </a:rPr>
              <a:t>.</a:t>
            </a:r>
          </a:p>
          <a:p>
            <a:r>
              <a:rPr lang="ru-RU" altLang="bg-BG" dirty="0">
                <a:solidFill>
                  <a:schemeClr val="accent2"/>
                </a:solidFill>
                <a:cs typeface="Tahoma" panose="020B0604030504040204" pitchFamily="34" charset="0"/>
              </a:rPr>
              <a:t> </a:t>
            </a:r>
            <a:endParaRPr lang="bg-BG" dirty="0"/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2CF9F919-EB18-44BB-B3DD-AC8848AC11FC}"/>
              </a:ext>
            </a:extLst>
          </p:cNvPr>
          <p:cNvSpPr/>
          <p:nvPr/>
        </p:nvSpPr>
        <p:spPr>
          <a:xfrm>
            <a:off x="3048000" y="553354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0" dirty="0">
                <a:ln w="0"/>
                <a:solidFill>
                  <a:schemeClr val="accent1"/>
                </a:solidFill>
              </a:rPr>
              <a:t>С него се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прави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кръст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на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челото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на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децата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и след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това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се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слага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пред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иконата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на </a:t>
            </a:r>
            <a:r>
              <a:rPr lang="ru-RU" sz="2000" b="1" i="0" dirty="0" err="1">
                <a:ln w="0"/>
                <a:solidFill>
                  <a:schemeClr val="accent1"/>
                </a:solidFill>
              </a:rPr>
              <a:t>младенеца</a:t>
            </a:r>
            <a:r>
              <a:rPr lang="ru-RU" sz="2000" b="1" i="0" dirty="0">
                <a:ln w="0"/>
                <a:solidFill>
                  <a:schemeClr val="accent1"/>
                </a:solidFill>
              </a:rPr>
              <a:t> и Св. Богородица.</a:t>
            </a:r>
            <a:endParaRPr lang="bg-BG" sz="2000" b="1" dirty="0">
              <a:ln w="0"/>
              <a:solidFill>
                <a:schemeClr val="accent1"/>
              </a:solidFill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CEF1069-E623-4670-A639-472AC5A3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66723" cy="2347163"/>
          </a:xfrm>
          <a:prstGeom prst="rect">
            <a:avLst/>
          </a:prstGeom>
        </p:spPr>
      </p:pic>
      <p:pic>
        <p:nvPicPr>
          <p:cNvPr id="7" name="Picture 3" descr="jajtsa50">
            <a:extLst>
              <a:ext uri="{FF2B5EF4-FFF2-40B4-BE49-F238E27FC236}">
                <a16:creationId xmlns:a16="http://schemas.microsoft.com/office/drawing/2014/main" id="{D5827FA1-0711-4F01-A7E5-5F80F9AC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4610099"/>
            <a:ext cx="25558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831037DB-7A7F-4E96-8156-D4BA1F268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32" y="1311563"/>
            <a:ext cx="6721832" cy="4423399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A3C2A865-25CE-42FB-B35A-919E170B8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718" y="0"/>
            <a:ext cx="1854845" cy="1489176"/>
          </a:xfrm>
          <a:prstGeom prst="rect">
            <a:avLst/>
          </a:prstGeom>
        </p:spPr>
      </p:pic>
      <p:pic>
        <p:nvPicPr>
          <p:cNvPr id="13" name="Picture 7" descr="cc117c32d744м">
            <a:extLst>
              <a:ext uri="{FF2B5EF4-FFF2-40B4-BE49-F238E27FC236}">
                <a16:creationId xmlns:a16="http://schemas.microsoft.com/office/drawing/2014/main" id="{DBF85664-CEFB-4997-8B47-491DBBF5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30" y="4808525"/>
            <a:ext cx="1956890" cy="204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89B1ED68-D678-4F7A-9FE8-6BF82166E74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018" y="2503055"/>
            <a:ext cx="932958" cy="857312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4C74ADD-7A6F-49A2-9ED2-081330DB5D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5362" y="1311563"/>
            <a:ext cx="862598" cy="792657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526A3C14-8692-4ABC-8908-D10F34E5AF7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4009" y="1311563"/>
            <a:ext cx="932958" cy="8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5AA31C97-D6FD-4019-BC24-4C3455179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22" y="1558405"/>
            <a:ext cx="8763155" cy="4684361"/>
          </a:xfrm>
          <a:prstGeom prst="rect">
            <a:avLst/>
          </a:prstGeom>
        </p:spPr>
      </p:pic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070AF799-85FC-446A-B121-5ED000541A72}"/>
              </a:ext>
            </a:extLst>
          </p:cNvPr>
          <p:cNvSpPr/>
          <p:nvPr/>
        </p:nvSpPr>
        <p:spPr>
          <a:xfrm>
            <a:off x="3177307" y="418146"/>
            <a:ext cx="6160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На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Великден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всички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се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чукат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с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боядисани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яйца,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като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този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у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когото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остане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здравото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яйце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ще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бъде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най-щастлив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през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цялата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година.</a:t>
            </a:r>
            <a:r>
              <a:rPr lang="en-US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Най-здравото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яйце се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нарича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bg-BG" sz="2000" b="1" dirty="0" err="1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борак</a:t>
            </a:r>
            <a:r>
              <a:rPr lang="ru-RU" altLang="bg-BG" sz="2000" b="1" dirty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jajtsa50">
            <a:extLst>
              <a:ext uri="{FF2B5EF4-FFF2-40B4-BE49-F238E27FC236}">
                <a16:creationId xmlns:a16="http://schemas.microsoft.com/office/drawing/2014/main" id="{7ED17EF5-E456-46B4-898B-53B95956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851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C7A46836-79E7-4197-BDF9-1220D3711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8" y="5179569"/>
            <a:ext cx="4267202" cy="167843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0CEE359B-5C68-430C-8F19-E22B87CA8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6" y="5179568"/>
            <a:ext cx="4267202" cy="1678431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07816AF3-28EA-43D9-BAFA-E611C59AE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5" y="5179567"/>
            <a:ext cx="4267202" cy="1678431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CFE9BFC-B057-45D7-AAFF-694CDFE37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41" y="75816"/>
            <a:ext cx="2103965" cy="2103965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3A598269-879C-4F35-94B8-AABD34AFD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9" b="996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3" y="4508501"/>
            <a:ext cx="2068513" cy="20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A24E2AB3-6E1A-4834-AE99-194B0740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0720"/>
            <a:ext cx="7185914" cy="3091440"/>
          </a:xfrm>
          <a:prstGeom prst="rect">
            <a:avLst/>
          </a:prstGeom>
        </p:spPr>
      </p:pic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A344DC1-BF88-47DE-BFB3-657DAACC83EB}"/>
              </a:ext>
            </a:extLst>
          </p:cNvPr>
          <p:cNvSpPr/>
          <p:nvPr/>
        </p:nvSpPr>
        <p:spPr>
          <a:xfrm>
            <a:off x="1015891" y="1826881"/>
            <a:ext cx="1006785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Ще можеш ли</a:t>
            </a:r>
          </a:p>
          <a:p>
            <a:pPr algn="ctr"/>
            <a:r>
              <a:rPr lang="bg-BG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да му помогнеш за да се </a:t>
            </a:r>
          </a:p>
          <a:p>
            <a:pPr algn="ctr"/>
            <a:r>
              <a:rPr lang="bg-BG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</a:t>
            </a:r>
            <a:r>
              <a:rPr lang="bg-BG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одготви за </a:t>
            </a:r>
            <a:r>
              <a:rPr lang="bg-BG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предстоящия празник?</a:t>
            </a:r>
            <a:endParaRPr lang="bg-BG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4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5D85AD62-98B1-4998-A3D3-78C4A8EB70A0}"/>
              </a:ext>
            </a:extLst>
          </p:cNvPr>
          <p:cNvSpPr txBox="1"/>
          <p:nvPr/>
        </p:nvSpPr>
        <p:spPr>
          <a:xfrm flipH="1">
            <a:off x="2216724" y="261185"/>
            <a:ext cx="7666184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g-BG" sz="2000" b="1" dirty="0">
                <a:solidFill>
                  <a:schemeClr val="accent2">
                    <a:lumMod val="50000"/>
                  </a:schemeClr>
                </a:solidFill>
              </a:rPr>
              <a:t>Великден празнуват и горските обитатели. Само, че тази година е настъпил истински хаос покрай организацията на празника, понеже Мечо Пух не може да се справи с някои задачи по математика. </a:t>
            </a:r>
          </a:p>
        </p:txBody>
      </p:sp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77A89F47-AA9C-4CDB-BB4A-9CF998117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10" y="3211876"/>
            <a:ext cx="8220364" cy="3670648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6D735ED4-6B5C-40CF-9808-8BA81E179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587" y="434859"/>
            <a:ext cx="3973691" cy="2235201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B958AD3-7FAD-44E9-A93D-EFE37E50E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26" y="2419225"/>
            <a:ext cx="2432498" cy="4463299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94E05DE5-D538-4FD4-B605-88A420DD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9" b="996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68" y="4872709"/>
            <a:ext cx="1902096" cy="19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CE0E6D45-CE0F-4386-A133-28A0B426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42" y="3859525"/>
            <a:ext cx="12192000" cy="2990850"/>
          </a:xfrm>
          <a:prstGeom prst="rect">
            <a:avLst/>
          </a:prstGeom>
        </p:spPr>
      </p:pic>
      <p:sp>
        <p:nvSpPr>
          <p:cNvPr id="2" name="Правоъгълник: със заоблени ъгли 1">
            <a:extLst>
              <a:ext uri="{FF2B5EF4-FFF2-40B4-BE49-F238E27FC236}">
                <a16:creationId xmlns:a16="http://schemas.microsoft.com/office/drawing/2014/main" id="{F96B6EC4-9359-42FC-89C6-9A63B910538A}"/>
              </a:ext>
            </a:extLst>
          </p:cNvPr>
          <p:cNvSpPr/>
          <p:nvPr/>
        </p:nvSpPr>
        <p:spPr>
          <a:xfrm>
            <a:off x="1598988" y="79023"/>
            <a:ext cx="8878340" cy="7123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Мечо Пух трябва да събере в кошничката тези яйца, на които е изписано четно число.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E6707F2-4BEB-4BBE-A6E1-C6B645F5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743" y="1820101"/>
            <a:ext cx="3779981" cy="3779981"/>
          </a:xfrm>
          <a:prstGeom prst="rect">
            <a:avLst/>
          </a:prstGeom>
        </p:spPr>
      </p:pic>
      <p:grpSp>
        <p:nvGrpSpPr>
          <p:cNvPr id="5" name="12">
            <a:extLst>
              <a:ext uri="{FF2B5EF4-FFF2-40B4-BE49-F238E27FC236}">
                <a16:creationId xmlns:a16="http://schemas.microsoft.com/office/drawing/2014/main" id="{31D42DD5-F67E-41ED-99B1-B32372DA635D}"/>
              </a:ext>
            </a:extLst>
          </p:cNvPr>
          <p:cNvGrpSpPr/>
          <p:nvPr/>
        </p:nvGrpSpPr>
        <p:grpSpPr>
          <a:xfrm>
            <a:off x="6588113" y="3017822"/>
            <a:ext cx="1720320" cy="2363902"/>
            <a:chOff x="4163366" y="1595537"/>
            <a:chExt cx="1472338" cy="2232475"/>
          </a:xfrm>
        </p:grpSpPr>
        <p:pic>
          <p:nvPicPr>
            <p:cNvPr id="15" name="Картина 14">
              <a:extLst>
                <a:ext uri="{FF2B5EF4-FFF2-40B4-BE49-F238E27FC236}">
                  <a16:creationId xmlns:a16="http://schemas.microsoft.com/office/drawing/2014/main" id="{7CBAFFF8-B945-41DC-A4AA-567CC9697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736" b="89571" l="4186" r="91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7712">
              <a:off x="4163366" y="1595537"/>
              <a:ext cx="1472338" cy="2232475"/>
            </a:xfrm>
            <a:prstGeom prst="rect">
              <a:avLst/>
            </a:prstGeom>
          </p:spPr>
        </p:pic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1C5A7407-923D-4852-8773-65E9AE91EDCF}"/>
                </a:ext>
              </a:extLst>
            </p:cNvPr>
            <p:cNvSpPr txBox="1"/>
            <p:nvPr/>
          </p:nvSpPr>
          <p:spPr>
            <a:xfrm>
              <a:off x="4651710" y="2104524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</a:t>
              </a:r>
              <a:endParaRPr lang="bg-BG" sz="2800" dirty="0"/>
            </a:p>
          </p:txBody>
        </p:sp>
      </p:grpSp>
      <p:grpSp>
        <p:nvGrpSpPr>
          <p:cNvPr id="10" name="Групиране 9">
            <a:extLst>
              <a:ext uri="{FF2B5EF4-FFF2-40B4-BE49-F238E27FC236}">
                <a16:creationId xmlns:a16="http://schemas.microsoft.com/office/drawing/2014/main" id="{C34DAC75-6651-49D9-980C-2141B83CEB0E}"/>
              </a:ext>
            </a:extLst>
          </p:cNvPr>
          <p:cNvGrpSpPr/>
          <p:nvPr/>
        </p:nvGrpSpPr>
        <p:grpSpPr>
          <a:xfrm>
            <a:off x="9442558" y="3220412"/>
            <a:ext cx="1524140" cy="2311021"/>
            <a:chOff x="8860194" y="1527568"/>
            <a:chExt cx="1524140" cy="2311021"/>
          </a:xfrm>
        </p:grpSpPr>
        <p:pic>
          <p:nvPicPr>
            <p:cNvPr id="12" name="Картина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F4AF45EE-2BA7-4FA1-9045-AF7CD8655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69" b="89877" l="3721" r="897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8669">
              <a:off x="8860194" y="1527568"/>
              <a:ext cx="1524140" cy="2311021"/>
            </a:xfrm>
            <a:prstGeom prst="rect">
              <a:avLst/>
            </a:prstGeom>
          </p:spPr>
        </p:pic>
        <p:sp>
          <p:nvSpPr>
            <p:cNvPr id="28" name="Текстово поле 27">
              <a:extLst>
                <a:ext uri="{FF2B5EF4-FFF2-40B4-BE49-F238E27FC236}">
                  <a16:creationId xmlns:a16="http://schemas.microsoft.com/office/drawing/2014/main" id="{CE26D584-2A56-4DF6-A7EA-1F9780E01113}"/>
                </a:ext>
              </a:extLst>
            </p:cNvPr>
            <p:cNvSpPr txBox="1"/>
            <p:nvPr/>
          </p:nvSpPr>
          <p:spPr>
            <a:xfrm>
              <a:off x="9464169" y="2076407"/>
              <a:ext cx="254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9</a:t>
              </a:r>
              <a:endParaRPr lang="bg-BG" sz="2400" dirty="0"/>
            </a:p>
          </p:txBody>
        </p:sp>
      </p:grpSp>
      <p:grpSp>
        <p:nvGrpSpPr>
          <p:cNvPr id="4" name="24">
            <a:extLst>
              <a:ext uri="{FF2B5EF4-FFF2-40B4-BE49-F238E27FC236}">
                <a16:creationId xmlns:a16="http://schemas.microsoft.com/office/drawing/2014/main" id="{7E860755-52A9-4B29-AC7B-A6E9EEFE0890}"/>
              </a:ext>
            </a:extLst>
          </p:cNvPr>
          <p:cNvGrpSpPr/>
          <p:nvPr/>
        </p:nvGrpSpPr>
        <p:grpSpPr>
          <a:xfrm rot="780107">
            <a:off x="4279078" y="977456"/>
            <a:ext cx="1558414" cy="1972824"/>
            <a:chOff x="3497619" y="1394861"/>
            <a:chExt cx="1558414" cy="1972824"/>
          </a:xfrm>
        </p:grpSpPr>
        <p:pic>
          <p:nvPicPr>
            <p:cNvPr id="18" name="Картина 17">
              <a:extLst>
                <a:ext uri="{FF2B5EF4-FFF2-40B4-BE49-F238E27FC236}">
                  <a16:creationId xmlns:a16="http://schemas.microsoft.com/office/drawing/2014/main" id="{3E22F16C-B9C5-4121-BCCF-B0CC36FE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50" b="89941" l="0" r="898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619" y="1394861"/>
              <a:ext cx="1558414" cy="1972824"/>
            </a:xfrm>
            <a:prstGeom prst="rect">
              <a:avLst/>
            </a:prstGeom>
          </p:spPr>
        </p:pic>
        <p:sp>
          <p:nvSpPr>
            <p:cNvPr id="29" name="Текстово поле 28">
              <a:extLst>
                <a:ext uri="{FF2B5EF4-FFF2-40B4-BE49-F238E27FC236}">
                  <a16:creationId xmlns:a16="http://schemas.microsoft.com/office/drawing/2014/main" id="{781DE256-04A7-4E38-8D15-F6FE3241804D}"/>
                </a:ext>
              </a:extLst>
            </p:cNvPr>
            <p:cNvSpPr txBox="1"/>
            <p:nvPr/>
          </p:nvSpPr>
          <p:spPr>
            <a:xfrm>
              <a:off x="3861649" y="188883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24</a:t>
              </a:r>
              <a:endParaRPr lang="bg-BG" sz="2800" dirty="0"/>
            </a:p>
          </p:txBody>
        </p:sp>
      </p:grp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93D13B04-83F1-4FDB-8F4C-F4F05D0B33A0}"/>
              </a:ext>
            </a:extLst>
          </p:cNvPr>
          <p:cNvGrpSpPr/>
          <p:nvPr/>
        </p:nvGrpSpPr>
        <p:grpSpPr>
          <a:xfrm rot="19604027">
            <a:off x="7205855" y="845604"/>
            <a:ext cx="1642859" cy="2532950"/>
            <a:chOff x="7675397" y="3518802"/>
            <a:chExt cx="1461753" cy="2278441"/>
          </a:xfrm>
        </p:grpSpPr>
        <p:pic>
          <p:nvPicPr>
            <p:cNvPr id="22" name="Картина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D1A78BC5-CE29-4E4E-929F-C3A78B1D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94" b="89610" l="2024" r="967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397" y="3518802"/>
              <a:ext cx="1461753" cy="2278441"/>
            </a:xfrm>
            <a:prstGeom prst="rect">
              <a:avLst/>
            </a:prstGeom>
          </p:spPr>
        </p:pic>
        <p:sp>
          <p:nvSpPr>
            <p:cNvPr id="30" name="Текстово поле 29">
              <a:extLst>
                <a:ext uri="{FF2B5EF4-FFF2-40B4-BE49-F238E27FC236}">
                  <a16:creationId xmlns:a16="http://schemas.microsoft.com/office/drawing/2014/main" id="{2821C028-8B04-410E-AC61-403AC6D0C562}"/>
                </a:ext>
              </a:extLst>
            </p:cNvPr>
            <p:cNvSpPr txBox="1"/>
            <p:nvPr/>
          </p:nvSpPr>
          <p:spPr>
            <a:xfrm>
              <a:off x="8292202" y="4100091"/>
              <a:ext cx="326906" cy="470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  <a:endParaRPr lang="bg-BG" sz="2800" dirty="0"/>
            </a:p>
          </p:txBody>
        </p:sp>
      </p:grp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F22623F1-F626-49FB-9B14-B2B437A61BE8}"/>
              </a:ext>
            </a:extLst>
          </p:cNvPr>
          <p:cNvGrpSpPr/>
          <p:nvPr/>
        </p:nvGrpSpPr>
        <p:grpSpPr>
          <a:xfrm rot="19381493">
            <a:off x="4026887" y="2942208"/>
            <a:ext cx="1515858" cy="2646556"/>
            <a:chOff x="4825637" y="1458026"/>
            <a:chExt cx="1515858" cy="2646556"/>
          </a:xfrm>
        </p:grpSpPr>
        <p:pic>
          <p:nvPicPr>
            <p:cNvPr id="26" name="Картина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15B1173A-777B-4675-9F95-95CC5F85F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20" b="89855" l="1481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637" y="1458026"/>
              <a:ext cx="1515858" cy="2646556"/>
            </a:xfrm>
            <a:prstGeom prst="rect">
              <a:avLst/>
            </a:prstGeom>
          </p:spPr>
        </p:pic>
        <p:sp>
          <p:nvSpPr>
            <p:cNvPr id="31" name="Текстово поле 30">
              <a:extLst>
                <a:ext uri="{FF2B5EF4-FFF2-40B4-BE49-F238E27FC236}">
                  <a16:creationId xmlns:a16="http://schemas.microsoft.com/office/drawing/2014/main" id="{D0F62CAE-E617-4801-BA5B-ED76A016AEFB}"/>
                </a:ext>
              </a:extLst>
            </p:cNvPr>
            <p:cNvSpPr txBox="1"/>
            <p:nvPr/>
          </p:nvSpPr>
          <p:spPr>
            <a:xfrm>
              <a:off x="5204513" y="2372627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15</a:t>
              </a:r>
              <a:endParaRPr lang="bg-BG" sz="2800" dirty="0"/>
            </a:p>
          </p:txBody>
        </p:sp>
      </p:grpSp>
      <p:grpSp>
        <p:nvGrpSpPr>
          <p:cNvPr id="11" name="6">
            <a:extLst>
              <a:ext uri="{FF2B5EF4-FFF2-40B4-BE49-F238E27FC236}">
                <a16:creationId xmlns:a16="http://schemas.microsoft.com/office/drawing/2014/main" id="{5A280A89-8D32-48DC-A746-0D61B03F6C26}"/>
              </a:ext>
            </a:extLst>
          </p:cNvPr>
          <p:cNvGrpSpPr/>
          <p:nvPr/>
        </p:nvGrpSpPr>
        <p:grpSpPr>
          <a:xfrm rot="1525091">
            <a:off x="9634965" y="598450"/>
            <a:ext cx="1923260" cy="2588609"/>
            <a:chOff x="9691504" y="1739375"/>
            <a:chExt cx="1523538" cy="2051300"/>
          </a:xfrm>
        </p:grpSpPr>
        <p:pic>
          <p:nvPicPr>
            <p:cNvPr id="24" name="Картина 23">
              <a:extLst>
                <a:ext uri="{FF2B5EF4-FFF2-40B4-BE49-F238E27FC236}">
                  <a16:creationId xmlns:a16="http://schemas.microsoft.com/office/drawing/2014/main" id="{A215063C-13E6-4D71-8696-6B3617088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010" b="89806" l="2288" r="977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1504" y="1739375"/>
              <a:ext cx="1523538" cy="2051300"/>
            </a:xfrm>
            <a:prstGeom prst="rect">
              <a:avLst/>
            </a:prstGeom>
          </p:spPr>
        </p:pic>
        <p:sp>
          <p:nvSpPr>
            <p:cNvPr id="32" name="Текстово поле 31">
              <a:extLst>
                <a:ext uri="{FF2B5EF4-FFF2-40B4-BE49-F238E27FC236}">
                  <a16:creationId xmlns:a16="http://schemas.microsoft.com/office/drawing/2014/main" id="{6CD2DCEA-02B9-4483-B921-87106178232B}"/>
                </a:ext>
              </a:extLst>
            </p:cNvPr>
            <p:cNvSpPr txBox="1"/>
            <p:nvPr/>
          </p:nvSpPr>
          <p:spPr>
            <a:xfrm flipH="1">
              <a:off x="10550018" y="2530533"/>
              <a:ext cx="324871" cy="41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6</a:t>
              </a:r>
              <a:endParaRPr lang="bg-BG" sz="2800" dirty="0"/>
            </a:p>
          </p:txBody>
        </p:sp>
      </p:grpSp>
      <p:sp>
        <p:nvSpPr>
          <p:cNvPr id="3" name="Бутон за действия: отиване напред или следващ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1362923-F949-4750-85A1-0F5714AB5D4F}"/>
              </a:ext>
            </a:extLst>
          </p:cNvPr>
          <p:cNvSpPr/>
          <p:nvPr/>
        </p:nvSpPr>
        <p:spPr>
          <a:xfrm>
            <a:off x="11051894" y="6006952"/>
            <a:ext cx="1116326" cy="823767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524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53959 -0.0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486 L -0.24375 0.247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-0.05301 L -0.76055 0.240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63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BED2BBD4-45F5-4985-BBF2-FF60F68B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354"/>
            <a:ext cx="12192000" cy="2990850"/>
          </a:xfrm>
          <a:prstGeom prst="rect">
            <a:avLst/>
          </a:prstGeom>
        </p:spPr>
      </p:pic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BC844ED6-57C2-47EE-AA82-DAF930A9A760}"/>
              </a:ext>
            </a:extLst>
          </p:cNvPr>
          <p:cNvGrpSpPr/>
          <p:nvPr/>
        </p:nvGrpSpPr>
        <p:grpSpPr>
          <a:xfrm>
            <a:off x="189444" y="2761885"/>
            <a:ext cx="2911789" cy="3969116"/>
            <a:chOff x="2627843" y="642805"/>
            <a:chExt cx="2911789" cy="3969116"/>
          </a:xfrm>
        </p:grpSpPr>
        <p:grpSp>
          <p:nvGrpSpPr>
            <p:cNvPr id="3" name="Групиране 2">
              <a:extLst>
                <a:ext uri="{FF2B5EF4-FFF2-40B4-BE49-F238E27FC236}">
                  <a16:creationId xmlns:a16="http://schemas.microsoft.com/office/drawing/2014/main" id="{8CC0B0C0-27CF-454C-97AE-C588C3C85432}"/>
                </a:ext>
              </a:extLst>
            </p:cNvPr>
            <p:cNvGrpSpPr/>
            <p:nvPr/>
          </p:nvGrpSpPr>
          <p:grpSpPr>
            <a:xfrm>
              <a:off x="2627843" y="642805"/>
              <a:ext cx="2911789" cy="3286031"/>
              <a:chOff x="1811986" y="2268870"/>
              <a:chExt cx="2911789" cy="3286031"/>
            </a:xfrm>
          </p:grpSpPr>
          <p:pic>
            <p:nvPicPr>
              <p:cNvPr id="8" name="Картина 7">
                <a:extLst>
                  <a:ext uri="{FF2B5EF4-FFF2-40B4-BE49-F238E27FC236}">
                    <a16:creationId xmlns:a16="http://schemas.microsoft.com/office/drawing/2014/main" id="{5D743322-8991-476D-B829-0ECEB62CF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1986" y="2268870"/>
                <a:ext cx="2911789" cy="3286031"/>
              </a:xfrm>
              <a:prstGeom prst="rect">
                <a:avLst/>
              </a:prstGeom>
            </p:spPr>
          </p:pic>
          <p:sp>
            <p:nvSpPr>
              <p:cNvPr id="9" name="Правоъгълник 8">
                <a:extLst>
                  <a:ext uri="{FF2B5EF4-FFF2-40B4-BE49-F238E27FC236}">
                    <a16:creationId xmlns:a16="http://schemas.microsoft.com/office/drawing/2014/main" id="{665450CD-A4CF-4E0A-BB2D-1AEB30E5657E}"/>
                  </a:ext>
                </a:extLst>
              </p:cNvPr>
              <p:cNvSpPr/>
              <p:nvPr/>
            </p:nvSpPr>
            <p:spPr>
              <a:xfrm>
                <a:off x="2258035" y="4140113"/>
                <a:ext cx="2465740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bg-BG" sz="40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28 + 18 =</a:t>
                </a:r>
              </a:p>
            </p:txBody>
          </p:sp>
        </p:grpSp>
        <p:grpSp>
          <p:nvGrpSpPr>
            <p:cNvPr id="4" name="Групиране 3">
              <a:extLst>
                <a:ext uri="{FF2B5EF4-FFF2-40B4-BE49-F238E27FC236}">
                  <a16:creationId xmlns:a16="http://schemas.microsoft.com/office/drawing/2014/main" id="{BA660438-3FD2-4E76-BC5C-4917CDD19888}"/>
                </a:ext>
              </a:extLst>
            </p:cNvPr>
            <p:cNvGrpSpPr/>
            <p:nvPr/>
          </p:nvGrpSpPr>
          <p:grpSpPr>
            <a:xfrm>
              <a:off x="2800047" y="3103389"/>
              <a:ext cx="1385124" cy="1508532"/>
              <a:chOff x="312856" y="5151050"/>
              <a:chExt cx="1385124" cy="1508532"/>
            </a:xfrm>
          </p:grpSpPr>
          <p:pic>
            <p:nvPicPr>
              <p:cNvPr id="5" name="Картина 4">
                <a:extLst>
                  <a:ext uri="{FF2B5EF4-FFF2-40B4-BE49-F238E27FC236}">
                    <a16:creationId xmlns:a16="http://schemas.microsoft.com/office/drawing/2014/main" id="{8FEC67E3-D66E-4226-9076-853B8027D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669" b="89877" l="3721" r="897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52" y="5151050"/>
                <a:ext cx="683299" cy="1036071"/>
              </a:xfrm>
              <a:prstGeom prst="rect">
                <a:avLst/>
              </a:prstGeom>
            </p:spPr>
          </p:pic>
          <p:pic>
            <p:nvPicPr>
              <p:cNvPr id="6" name="Картина 5">
                <a:extLst>
                  <a:ext uri="{FF2B5EF4-FFF2-40B4-BE49-F238E27FC236}">
                    <a16:creationId xmlns:a16="http://schemas.microsoft.com/office/drawing/2014/main" id="{E845BDA2-6EA1-4D39-B9D6-873E48AE9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736" b="89571" l="4186" r="9162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057">
                <a:off x="1062482" y="5355586"/>
                <a:ext cx="635498" cy="963593"/>
              </a:xfrm>
              <a:prstGeom prst="rect">
                <a:avLst/>
              </a:prstGeom>
            </p:spPr>
          </p:pic>
          <p:pic>
            <p:nvPicPr>
              <p:cNvPr id="7" name="Картина 6">
                <a:extLst>
                  <a:ext uri="{FF2B5EF4-FFF2-40B4-BE49-F238E27FC236}">
                    <a16:creationId xmlns:a16="http://schemas.microsoft.com/office/drawing/2014/main" id="{0826B4BC-78C9-4359-BB76-921C7FFA0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550" b="89941" l="0" r="898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132448">
                <a:off x="402680" y="5894179"/>
                <a:ext cx="675579" cy="855227"/>
              </a:xfrm>
              <a:prstGeom prst="rect">
                <a:avLst/>
              </a:prstGeom>
            </p:spPr>
          </p:pic>
        </p:grpSp>
      </p:grpSp>
      <p:grpSp>
        <p:nvGrpSpPr>
          <p:cNvPr id="11" name="Групиране 10">
            <a:extLst>
              <a:ext uri="{FF2B5EF4-FFF2-40B4-BE49-F238E27FC236}">
                <a16:creationId xmlns:a16="http://schemas.microsoft.com/office/drawing/2014/main" id="{5D09A942-7890-42AA-809F-1164E3CF1671}"/>
              </a:ext>
            </a:extLst>
          </p:cNvPr>
          <p:cNvGrpSpPr/>
          <p:nvPr/>
        </p:nvGrpSpPr>
        <p:grpSpPr>
          <a:xfrm>
            <a:off x="6433095" y="1742141"/>
            <a:ext cx="2465740" cy="3903302"/>
            <a:chOff x="8442264" y="1765783"/>
            <a:chExt cx="2465740" cy="3903302"/>
          </a:xfrm>
        </p:grpSpPr>
        <p:pic>
          <p:nvPicPr>
            <p:cNvPr id="12" name="Картина 1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8E0D324-CE94-4B90-9FF2-5573FD6E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536" b="89817" l="10368" r="899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264" y="1765783"/>
              <a:ext cx="2465740" cy="3903302"/>
            </a:xfrm>
            <a:prstGeom prst="rect">
              <a:avLst/>
            </a:prstGeom>
          </p:spPr>
        </p:pic>
        <p:sp>
          <p:nvSpPr>
            <p:cNvPr id="13" name="Правоъгълник 12">
              <a:extLst>
                <a:ext uri="{FF2B5EF4-FFF2-40B4-BE49-F238E27FC236}">
                  <a16:creationId xmlns:a16="http://schemas.microsoft.com/office/drawing/2014/main" id="{E9D39CA6-FFAB-49A4-8E7E-4B081A9BF379}"/>
                </a:ext>
              </a:extLst>
            </p:cNvPr>
            <p:cNvSpPr/>
            <p:nvPr/>
          </p:nvSpPr>
          <p:spPr>
            <a:xfrm>
              <a:off x="9323115" y="272111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40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46</a:t>
              </a:r>
              <a:endParaRPr lang="bg-BG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14" name="Групиране 13">
            <a:extLst>
              <a:ext uri="{FF2B5EF4-FFF2-40B4-BE49-F238E27FC236}">
                <a16:creationId xmlns:a16="http://schemas.microsoft.com/office/drawing/2014/main" id="{4B1DC969-3E92-4A80-9EE1-AEFFC909B297}"/>
              </a:ext>
            </a:extLst>
          </p:cNvPr>
          <p:cNvGrpSpPr/>
          <p:nvPr/>
        </p:nvGrpSpPr>
        <p:grpSpPr>
          <a:xfrm>
            <a:off x="8973792" y="240533"/>
            <a:ext cx="2933604" cy="4063974"/>
            <a:chOff x="8205540" y="728659"/>
            <a:chExt cx="2933604" cy="4063974"/>
          </a:xfrm>
        </p:grpSpPr>
        <p:pic>
          <p:nvPicPr>
            <p:cNvPr id="15" name="Картина 14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F6E5B9-BC29-4C5D-A15E-CD270EB9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959" l="9792" r="949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540" y="728659"/>
              <a:ext cx="2933604" cy="4063974"/>
            </a:xfrm>
            <a:prstGeom prst="rect">
              <a:avLst/>
            </a:prstGeom>
          </p:spPr>
        </p:pic>
        <p:sp>
          <p:nvSpPr>
            <p:cNvPr id="16" name="Правоъгълник 15">
              <a:extLst>
                <a:ext uri="{FF2B5EF4-FFF2-40B4-BE49-F238E27FC236}">
                  <a16:creationId xmlns:a16="http://schemas.microsoft.com/office/drawing/2014/main" id="{D187F4E0-BDCA-4D58-90D4-CCE80CA81FC7}"/>
                </a:ext>
              </a:extLst>
            </p:cNvPr>
            <p:cNvSpPr/>
            <p:nvPr/>
          </p:nvSpPr>
          <p:spPr>
            <a:xfrm>
              <a:off x="9459373" y="220608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40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36</a:t>
              </a:r>
              <a:endParaRPr lang="bg-BG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17" name="Групиране 16">
            <a:extLst>
              <a:ext uri="{FF2B5EF4-FFF2-40B4-BE49-F238E27FC236}">
                <a16:creationId xmlns:a16="http://schemas.microsoft.com/office/drawing/2014/main" id="{07DF799A-A6AA-49AE-95B5-CE6AAF80E2DD}"/>
              </a:ext>
            </a:extLst>
          </p:cNvPr>
          <p:cNvGrpSpPr/>
          <p:nvPr/>
        </p:nvGrpSpPr>
        <p:grpSpPr>
          <a:xfrm>
            <a:off x="3743932" y="-290018"/>
            <a:ext cx="2352068" cy="3719018"/>
            <a:chOff x="9190182" y="1952225"/>
            <a:chExt cx="2352068" cy="3719018"/>
          </a:xfrm>
        </p:grpSpPr>
        <p:pic>
          <p:nvPicPr>
            <p:cNvPr id="18" name="Картина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AEBBA350-1F30-4AD7-9C43-EE47D172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56" b="89938" l="9740" r="941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182" y="1952225"/>
              <a:ext cx="2352068" cy="3719018"/>
            </a:xfrm>
            <a:prstGeom prst="rect">
              <a:avLst/>
            </a:prstGeom>
          </p:spPr>
        </p:pic>
        <p:sp>
          <p:nvSpPr>
            <p:cNvPr id="19" name="Правоъгълник 18">
              <a:extLst>
                <a:ext uri="{FF2B5EF4-FFF2-40B4-BE49-F238E27FC236}">
                  <a16:creationId xmlns:a16="http://schemas.microsoft.com/office/drawing/2014/main" id="{F31C66B0-F118-4869-8B3A-01B1E7CA154D}"/>
                </a:ext>
              </a:extLst>
            </p:cNvPr>
            <p:cNvSpPr/>
            <p:nvPr/>
          </p:nvSpPr>
          <p:spPr>
            <a:xfrm>
              <a:off x="10106559" y="2934253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bg-BG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47</a:t>
              </a:r>
            </a:p>
          </p:txBody>
        </p:sp>
      </p:grpSp>
      <p:sp>
        <p:nvSpPr>
          <p:cNvPr id="21" name="Бутон за действия: отиване напред или следващ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C40F0C5-5795-41B2-81F9-F25BFDAE283D}"/>
              </a:ext>
            </a:extLst>
          </p:cNvPr>
          <p:cNvSpPr/>
          <p:nvPr/>
        </p:nvSpPr>
        <p:spPr>
          <a:xfrm>
            <a:off x="11102109" y="6047916"/>
            <a:ext cx="1089891" cy="810084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057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552</TotalTime>
  <Words>329</Words>
  <Application>Microsoft Office PowerPoint</Application>
  <PresentationFormat>Широк екран</PresentationFormat>
  <Paragraphs>49</Paragraphs>
  <Slides>15</Slides>
  <Notes>2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Nikolay Bradatov</dc:creator>
  <cp:lastModifiedBy>pc10-LAB17</cp:lastModifiedBy>
  <cp:revision>63</cp:revision>
  <dcterms:created xsi:type="dcterms:W3CDTF">2018-05-31T06:57:44Z</dcterms:created>
  <dcterms:modified xsi:type="dcterms:W3CDTF">2018-06-09T09:50:27Z</dcterms:modified>
</cp:coreProperties>
</file>