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1" r:id="rId3"/>
    <p:sldId id="267" r:id="rId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902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000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7473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189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843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241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8746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106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22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737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2074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FCE70-5AA1-421A-A698-0BB8CC0393AE}" type="datetimeFigureOut">
              <a:rPr lang="bg-BG" smtClean="0"/>
              <a:pPr/>
              <a:t>22.1.2018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998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1099" y="2008713"/>
            <a:ext cx="4880239" cy="32616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8977" y="0"/>
            <a:ext cx="115256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3200" b="1" dirty="0" smtClean="0"/>
              <a:t>На един рафт има 8 книги. Коя е книгата „Малкият принц“, ако е пета, ако броим отляво-надясно, и четвърта, ако броим отдясно-наляво?</a:t>
            </a:r>
            <a:endParaRPr lang="bg-BG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45769" y="1608435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8826" y="218440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1884" y="2008713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94941" y="1824335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99108" y="228600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3982" y="482564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94368" y="482564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2691" y="482564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95615" y="482564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Oval 15"/>
          <p:cNvSpPr/>
          <p:nvPr/>
        </p:nvSpPr>
        <p:spPr>
          <a:xfrm>
            <a:off x="4877998" y="2747666"/>
            <a:ext cx="666477" cy="2166504"/>
          </a:xfrm>
          <a:prstGeom prst="ellipse">
            <a:avLst/>
          </a:prstGeom>
          <a:noFill/>
          <a:ln w="730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070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4673"/>
          <a:stretch/>
        </p:blipFill>
        <p:spPr>
          <a:xfrm>
            <a:off x="2869838" y="2443086"/>
            <a:ext cx="454058" cy="17337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8473" y="2585981"/>
            <a:ext cx="466790" cy="1590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 l="6456"/>
          <a:stretch>
            <a:fillRect/>
          </a:stretch>
        </p:blipFill>
        <p:spPr>
          <a:xfrm>
            <a:off x="1998618" y="2316695"/>
            <a:ext cx="454479" cy="18862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rcRect l="6790"/>
          <a:stretch>
            <a:fillRect/>
          </a:stretch>
        </p:blipFill>
        <p:spPr>
          <a:xfrm>
            <a:off x="4637314" y="2332210"/>
            <a:ext cx="443973" cy="18576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1813" y="2103532"/>
            <a:ext cx="438211" cy="22005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rcRect l="6474" r="11252"/>
          <a:stretch>
            <a:fillRect/>
          </a:stretch>
        </p:blipFill>
        <p:spPr>
          <a:xfrm>
            <a:off x="5421086" y="2477798"/>
            <a:ext cx="431074" cy="16766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7288" y="2150269"/>
            <a:ext cx="457264" cy="20100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48194" y="261257"/>
            <a:ext cx="11943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 smtClean="0"/>
              <a:t>Колко книги има на рафта,  ако червената книга е третата отпред-назад и пета отзад-напред?</a:t>
            </a:r>
            <a:endParaRPr lang="bg-BG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3741467" y="160879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0130" y="1412855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86541" y="137366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20392" y="4203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45181" y="423007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35284" y="433458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55867" y="427362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80656" y="41952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3720711" y="2290466"/>
            <a:ext cx="666477" cy="2166504"/>
          </a:xfrm>
          <a:prstGeom prst="ellipse">
            <a:avLst/>
          </a:prstGeom>
          <a:noFill/>
          <a:ln w="730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0" name="Left Brace 19"/>
          <p:cNvSpPr/>
          <p:nvPr/>
        </p:nvSpPr>
        <p:spPr>
          <a:xfrm rot="-5400000">
            <a:off x="2500314" y="4457698"/>
            <a:ext cx="464345" cy="1535910"/>
          </a:xfrm>
          <a:prstGeom prst="leftBrac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1" name="Left Brace 20"/>
          <p:cNvSpPr/>
          <p:nvPr/>
        </p:nvSpPr>
        <p:spPr>
          <a:xfrm rot="-5400000">
            <a:off x="6017421" y="3726656"/>
            <a:ext cx="423863" cy="3371850"/>
          </a:xfrm>
          <a:prstGeom prst="leftBrac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2" name="Rectangle 21"/>
          <p:cNvSpPr/>
          <p:nvPr/>
        </p:nvSpPr>
        <p:spPr>
          <a:xfrm>
            <a:off x="2409872" y="573911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91209" y="566291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01113" y="5257800"/>
            <a:ext cx="2371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b="1" dirty="0" smtClean="0"/>
              <a:t>2+1+4=7</a:t>
            </a:r>
            <a:endParaRPr lang="bg-BG" sz="4800" b="1" dirty="0"/>
          </a:p>
        </p:txBody>
      </p:sp>
    </p:spTree>
    <p:extLst>
      <p:ext uri="{BB962C8B-B14F-4D97-AF65-F5344CB8AC3E}">
        <p14:creationId xmlns:p14="http://schemas.microsoft.com/office/powerpoint/2010/main" val="2328157682"/>
      </p:ext>
    </p:extLst>
  </p:cSld>
  <p:clrMapOvr>
    <a:masterClrMapping/>
  </p:clrMapOvr>
  <p:transition spd="med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19" grpId="1" animBg="1"/>
      <p:bldP spid="20" grpId="0" animBg="1"/>
      <p:bldP spid="21" grpId="0" animBg="1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976" y="2703327"/>
            <a:ext cx="1162050" cy="12971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412" y="2850013"/>
            <a:ext cx="1390651" cy="9933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6" y="2669988"/>
            <a:ext cx="1162050" cy="12971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50" y="2622364"/>
            <a:ext cx="1162050" cy="12971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988" y="2703327"/>
            <a:ext cx="1162050" cy="12971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669989"/>
            <a:ext cx="1162050" cy="12971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075" y="2808101"/>
            <a:ext cx="1162050" cy="12971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588" y="2817626"/>
            <a:ext cx="1162050" cy="129717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28688" y="500063"/>
            <a:ext cx="10501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 smtClean="0"/>
              <a:t>Колко пчелички има в редичката, ако пчеличката Мая е трета отзад-напред и шеста отпред-назад?</a:t>
            </a:r>
            <a:endParaRPr lang="bg-BG" sz="3200" b="1" dirty="0"/>
          </a:p>
        </p:txBody>
      </p:sp>
      <p:sp>
        <p:nvSpPr>
          <p:cNvPr id="14" name="Left Brace 13"/>
          <p:cNvSpPr/>
          <p:nvPr/>
        </p:nvSpPr>
        <p:spPr>
          <a:xfrm rot="-5400000">
            <a:off x="9451182" y="3593306"/>
            <a:ext cx="464345" cy="1835945"/>
          </a:xfrm>
          <a:prstGeom prst="leftBrac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5" name="Left Brace 14"/>
          <p:cNvSpPr/>
          <p:nvPr/>
        </p:nvSpPr>
        <p:spPr>
          <a:xfrm rot="-5400000">
            <a:off x="3910014" y="1890711"/>
            <a:ext cx="366712" cy="5329238"/>
          </a:xfrm>
          <a:prstGeom prst="leftBrac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9642687" y="505331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22887" y="521999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g-BG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00800" y="5943600"/>
            <a:ext cx="24860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b="1" dirty="0" smtClean="0"/>
              <a:t>5+1+2=8</a:t>
            </a:r>
            <a:endParaRPr lang="bg-BG" sz="4400" b="1" dirty="0"/>
          </a:p>
        </p:txBody>
      </p:sp>
    </p:spTree>
    <p:extLst>
      <p:ext uri="{BB962C8B-B14F-4D97-AF65-F5344CB8AC3E}">
        <p14:creationId xmlns:p14="http://schemas.microsoft.com/office/powerpoint/2010/main" val="215446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84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H55</dc:creator>
  <cp:lastModifiedBy>Веселина Георгиева</cp:lastModifiedBy>
  <cp:revision>38</cp:revision>
  <dcterms:created xsi:type="dcterms:W3CDTF">2017-06-04T14:53:34Z</dcterms:created>
  <dcterms:modified xsi:type="dcterms:W3CDTF">2018-01-22T13:12:09Z</dcterms:modified>
</cp:coreProperties>
</file>