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3" r:id="rId4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8" y="6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28.5.2018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5902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28.5.2018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20001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28.5.2018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7473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28.5.2018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71893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28.5.2018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6843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28.5.2018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32415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28.5.2018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8746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28.5.2018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01063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28.5.2018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4221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28.5.2018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57379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28.5.2018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20744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FCE70-5AA1-421A-A698-0BB8CC0393AE}" type="datetimeFigureOut">
              <a:rPr lang="bg-BG" smtClean="0"/>
              <a:pPr/>
              <a:t>28.5.2018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19982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462" r="65092"/>
          <a:stretch>
            <a:fillRect/>
          </a:stretch>
        </p:blipFill>
        <p:spPr>
          <a:xfrm>
            <a:off x="1838324" y="1567543"/>
            <a:ext cx="565240" cy="7298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43" t="26991" r="217" b="37109"/>
          <a:stretch>
            <a:fillRect/>
          </a:stretch>
        </p:blipFill>
        <p:spPr>
          <a:xfrm>
            <a:off x="9235439" y="1653788"/>
            <a:ext cx="613955" cy="658337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1899235" y="2541494"/>
            <a:ext cx="7755753" cy="1976718"/>
            <a:chOff x="2002970" y="2011680"/>
            <a:chExt cx="7950927" cy="243840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581" r="37797" b="12200"/>
            <a:stretch>
              <a:fillRect/>
            </a:stretch>
          </p:blipFill>
          <p:spPr>
            <a:xfrm>
              <a:off x="5925009" y="2011680"/>
              <a:ext cx="4028888" cy="2403565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294" t="17"/>
            <a:stretch>
              <a:fillRect/>
            </a:stretch>
          </p:blipFill>
          <p:spPr>
            <a:xfrm>
              <a:off x="3540034" y="2481705"/>
              <a:ext cx="613954" cy="1840468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294" t="17"/>
            <a:stretch>
              <a:fillRect/>
            </a:stretch>
          </p:blipFill>
          <p:spPr>
            <a:xfrm>
              <a:off x="2002970" y="2472997"/>
              <a:ext cx="613954" cy="1840468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294" t="17"/>
            <a:stretch>
              <a:fillRect/>
            </a:stretch>
          </p:blipFill>
          <p:spPr>
            <a:xfrm>
              <a:off x="2808513" y="2429454"/>
              <a:ext cx="613954" cy="1840468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867" t="26220" r="17427" b="12200"/>
            <a:stretch>
              <a:fillRect/>
            </a:stretch>
          </p:blipFill>
          <p:spPr>
            <a:xfrm>
              <a:off x="4428309" y="2455817"/>
              <a:ext cx="1341120" cy="1994263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339635" y="287383"/>
            <a:ext cx="1154756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600" b="1" dirty="0" smtClean="0"/>
              <a:t>Пет деца от един блок тренират футбол, а четири посещават вокална група. Колко от децата ходят и на футбол, и на пеене, ако децата в блока са 7?</a:t>
            </a:r>
            <a:endParaRPr lang="bg-BG" sz="2600" b="1" dirty="0"/>
          </a:p>
        </p:txBody>
      </p:sp>
      <p:sp>
        <p:nvSpPr>
          <p:cNvPr id="14" name="Oval 13"/>
          <p:cNvSpPr/>
          <p:nvPr/>
        </p:nvSpPr>
        <p:spPr>
          <a:xfrm>
            <a:off x="1293223" y="1998617"/>
            <a:ext cx="5603966" cy="3095897"/>
          </a:xfrm>
          <a:prstGeom prst="ellipse">
            <a:avLst/>
          </a:prstGeom>
          <a:noFill/>
          <a:ln w="635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6" name="Oval 15"/>
          <p:cNvSpPr/>
          <p:nvPr/>
        </p:nvSpPr>
        <p:spPr>
          <a:xfrm>
            <a:off x="4049486" y="2076994"/>
            <a:ext cx="5956663" cy="2886892"/>
          </a:xfrm>
          <a:prstGeom prst="ellipse">
            <a:avLst/>
          </a:prstGeom>
          <a:noFill/>
          <a:ln w="666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7" name="TextBox 16"/>
          <p:cNvSpPr txBox="1"/>
          <p:nvPr/>
        </p:nvSpPr>
        <p:spPr>
          <a:xfrm>
            <a:off x="671512" y="5386388"/>
            <a:ext cx="2957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800" b="1" dirty="0" smtClean="0"/>
              <a:t>5 + 4 = 9</a:t>
            </a:r>
            <a:endParaRPr lang="bg-BG" sz="48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8539162" y="5424487"/>
            <a:ext cx="2957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800" b="1" dirty="0" smtClean="0"/>
              <a:t>9 - 7 = 2</a:t>
            </a:r>
            <a:endParaRPr lang="bg-BG" sz="4800" b="1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 animBg="1"/>
      <p:bldP spid="16" grpId="0" animBg="1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2"/>
          <p:cNvGrpSpPr/>
          <p:nvPr/>
        </p:nvGrpSpPr>
        <p:grpSpPr>
          <a:xfrm>
            <a:off x="4464586" y="2414587"/>
            <a:ext cx="2436275" cy="2032187"/>
            <a:chOff x="4428309" y="2045491"/>
            <a:chExt cx="2785280" cy="2404589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625" r="80105" b="12200"/>
            <a:stretch>
              <a:fillRect/>
            </a:stretch>
          </p:blipFill>
          <p:spPr>
            <a:xfrm>
              <a:off x="5925009" y="2045491"/>
              <a:ext cx="1288580" cy="2369754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867" t="26220" r="17427" b="12200"/>
            <a:stretch>
              <a:fillRect/>
            </a:stretch>
          </p:blipFill>
          <p:spPr>
            <a:xfrm>
              <a:off x="4428309" y="2455817"/>
              <a:ext cx="1341120" cy="1994263"/>
            </a:xfrm>
            <a:prstGeom prst="rect">
              <a:avLst/>
            </a:prstGeom>
          </p:spPr>
        </p:pic>
      </p:grpSp>
      <p:sp>
        <p:nvSpPr>
          <p:cNvPr id="14" name="Oval 13"/>
          <p:cNvSpPr/>
          <p:nvPr/>
        </p:nvSpPr>
        <p:spPr>
          <a:xfrm>
            <a:off x="1293223" y="1998617"/>
            <a:ext cx="5603966" cy="3095897"/>
          </a:xfrm>
          <a:prstGeom prst="ellipse">
            <a:avLst/>
          </a:prstGeom>
          <a:noFill/>
          <a:ln w="635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6" name="Oval 15"/>
          <p:cNvSpPr/>
          <p:nvPr/>
        </p:nvSpPr>
        <p:spPr>
          <a:xfrm>
            <a:off x="4049486" y="2076994"/>
            <a:ext cx="5956663" cy="2886892"/>
          </a:xfrm>
          <a:prstGeom prst="ellipse">
            <a:avLst/>
          </a:prstGeom>
          <a:noFill/>
          <a:ln w="666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8" name="TextBox 17"/>
          <p:cNvSpPr txBox="1"/>
          <p:nvPr/>
        </p:nvSpPr>
        <p:spPr>
          <a:xfrm>
            <a:off x="6210299" y="5653087"/>
            <a:ext cx="2957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800" b="1" dirty="0" smtClean="0"/>
              <a:t>9 - 7 = 2</a:t>
            </a:r>
            <a:endParaRPr lang="bg-BG" sz="4800" b="1" dirty="0"/>
          </a:p>
        </p:txBody>
      </p:sp>
      <p:sp>
        <p:nvSpPr>
          <p:cNvPr id="15" name="Down Arrow 14"/>
          <p:cNvSpPr/>
          <p:nvPr/>
        </p:nvSpPr>
        <p:spPr>
          <a:xfrm rot="-3420000">
            <a:off x="6796426" y="3761876"/>
            <a:ext cx="142250" cy="2417637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575" t="-4958" r="1"/>
          <a:stretch/>
        </p:blipFill>
        <p:spPr>
          <a:xfrm>
            <a:off x="851128" y="2443162"/>
            <a:ext cx="659572" cy="10987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9665" y="2942193"/>
            <a:ext cx="585786" cy="784123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1589315" y="3455253"/>
            <a:ext cx="7203624" cy="2262068"/>
            <a:chOff x="1554616" y="3467499"/>
            <a:chExt cx="7203624" cy="226206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864095" y="3471862"/>
              <a:ext cx="1273990" cy="2257705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91681" y="3507278"/>
              <a:ext cx="2709182" cy="2203641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6122" y="3467499"/>
              <a:ext cx="1712118" cy="2221832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4616" y="3529012"/>
              <a:ext cx="1319817" cy="2021342"/>
            </a:xfrm>
            <a:prstGeom prst="rect">
              <a:avLst/>
            </a:prstGeom>
          </p:spPr>
        </p:pic>
      </p:grpSp>
      <p:sp>
        <p:nvSpPr>
          <p:cNvPr id="9" name="TextBox 8"/>
          <p:cNvSpPr txBox="1"/>
          <p:nvPr/>
        </p:nvSpPr>
        <p:spPr>
          <a:xfrm>
            <a:off x="314324" y="442913"/>
            <a:ext cx="118776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b="1" dirty="0" smtClean="0"/>
              <a:t>Три деца от една група скачат на въже и толкова карат скейтборд. Колко от тях скачат на въже и карат скейтборд, ако общо децата са пет?</a:t>
            </a:r>
            <a:endParaRPr lang="bg-BG" sz="2800" b="1" dirty="0"/>
          </a:p>
        </p:txBody>
      </p:sp>
      <p:sp>
        <p:nvSpPr>
          <p:cNvPr id="11" name="Oval 10"/>
          <p:cNvSpPr/>
          <p:nvPr/>
        </p:nvSpPr>
        <p:spPr>
          <a:xfrm>
            <a:off x="885824" y="3257550"/>
            <a:ext cx="4800601" cy="2657475"/>
          </a:xfrm>
          <a:prstGeom prst="ellipse">
            <a:avLst/>
          </a:prstGeom>
          <a:noFill/>
          <a:ln w="635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2" name="Oval 11"/>
          <p:cNvSpPr/>
          <p:nvPr/>
        </p:nvSpPr>
        <p:spPr>
          <a:xfrm>
            <a:off x="3992338" y="3243263"/>
            <a:ext cx="5023076" cy="2671762"/>
          </a:xfrm>
          <a:prstGeom prst="ellipse">
            <a:avLst/>
          </a:prstGeom>
          <a:noFill/>
          <a:ln w="666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3" name="TextBox 12"/>
          <p:cNvSpPr txBox="1"/>
          <p:nvPr/>
        </p:nvSpPr>
        <p:spPr>
          <a:xfrm>
            <a:off x="685800" y="6150114"/>
            <a:ext cx="22145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000" b="1" dirty="0" smtClean="0"/>
              <a:t>3 + 3 = 6</a:t>
            </a:r>
            <a:endParaRPr lang="bg-BG" sz="4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582025" y="5959615"/>
            <a:ext cx="22145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000" b="1" dirty="0" smtClean="0"/>
              <a:t>6 - 5 = 1</a:t>
            </a:r>
            <a:endParaRPr lang="bg-BG" sz="4000" b="1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7027817" y="1360341"/>
            <a:ext cx="2960914" cy="0"/>
          </a:xfrm>
          <a:prstGeom prst="line">
            <a:avLst/>
          </a:prstGeom>
          <a:ln w="412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74875" y="868067"/>
            <a:ext cx="5805605" cy="51899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728392" y="919966"/>
            <a:ext cx="3827848" cy="29381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959024" y="5351181"/>
            <a:ext cx="5149934" cy="775834"/>
          </a:xfrm>
          <a:prstGeom prst="straightConnector1">
            <a:avLst/>
          </a:prstGeom>
          <a:ln w="6032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  <p:bldP spid="12" grpId="0" animBg="1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87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Office07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H55</dc:creator>
  <cp:lastModifiedBy>Веселина Георгиева</cp:lastModifiedBy>
  <cp:revision>40</cp:revision>
  <dcterms:created xsi:type="dcterms:W3CDTF">2017-06-04T14:53:34Z</dcterms:created>
  <dcterms:modified xsi:type="dcterms:W3CDTF">2018-05-28T07:30:21Z</dcterms:modified>
</cp:coreProperties>
</file>