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</p:sldIdLst>
  <p:sldSz cx="12192000" cy="6858000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0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0A1A9-087E-4567-B0DE-D1935FE39131}" type="datetimeFigureOut">
              <a:rPr lang="bg-BG" smtClean="0"/>
              <a:t>14.7.2020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0E470-2288-4F5A-82A6-63922D30A62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633411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0A1A9-087E-4567-B0DE-D1935FE39131}" type="datetimeFigureOut">
              <a:rPr lang="bg-BG" smtClean="0"/>
              <a:t>14.7.2020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0E470-2288-4F5A-82A6-63922D30A62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0794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0A1A9-087E-4567-B0DE-D1935FE39131}" type="datetimeFigureOut">
              <a:rPr lang="bg-BG" smtClean="0"/>
              <a:t>14.7.2020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0E470-2288-4F5A-82A6-63922D30A62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96680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0A1A9-087E-4567-B0DE-D1935FE39131}" type="datetimeFigureOut">
              <a:rPr lang="bg-BG" smtClean="0"/>
              <a:t>14.7.2020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0E470-2288-4F5A-82A6-63922D30A62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540846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0A1A9-087E-4567-B0DE-D1935FE39131}" type="datetimeFigureOut">
              <a:rPr lang="bg-BG" smtClean="0"/>
              <a:t>14.7.2020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0E470-2288-4F5A-82A6-63922D30A62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77710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0A1A9-087E-4567-B0DE-D1935FE39131}" type="datetimeFigureOut">
              <a:rPr lang="bg-BG" smtClean="0"/>
              <a:t>14.7.2020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0E470-2288-4F5A-82A6-63922D30A62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097066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0A1A9-087E-4567-B0DE-D1935FE39131}" type="datetimeFigureOut">
              <a:rPr lang="bg-BG" smtClean="0"/>
              <a:t>14.7.2020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0E470-2288-4F5A-82A6-63922D30A62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309400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0A1A9-087E-4567-B0DE-D1935FE39131}" type="datetimeFigureOut">
              <a:rPr lang="bg-BG" smtClean="0"/>
              <a:t>14.7.2020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0E470-2288-4F5A-82A6-63922D30A62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755813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0A1A9-087E-4567-B0DE-D1935FE39131}" type="datetimeFigureOut">
              <a:rPr lang="bg-BG" smtClean="0"/>
              <a:t>14.7.2020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0E470-2288-4F5A-82A6-63922D30A62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48175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0A1A9-087E-4567-B0DE-D1935FE39131}" type="datetimeFigureOut">
              <a:rPr lang="bg-BG" smtClean="0"/>
              <a:t>14.7.2020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0E470-2288-4F5A-82A6-63922D30A62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555315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0A1A9-087E-4567-B0DE-D1935FE39131}" type="datetimeFigureOut">
              <a:rPr lang="bg-BG" smtClean="0"/>
              <a:t>14.7.2020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0E470-2288-4F5A-82A6-63922D30A62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669404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50A1A9-087E-4567-B0DE-D1935FE39131}" type="datetimeFigureOut">
              <a:rPr lang="bg-BG" smtClean="0"/>
              <a:t>14.7.2020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0E470-2288-4F5A-82A6-63922D30A62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400129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              Тайната на горските пазители</a:t>
            </a:r>
            <a:endParaRPr lang="bg-B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78" y="1690688"/>
            <a:ext cx="4410634" cy="50247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435" y="1683572"/>
            <a:ext cx="4324574" cy="49216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4564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51" y="722668"/>
            <a:ext cx="5038725" cy="53911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660" y="86061"/>
            <a:ext cx="5143500" cy="668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44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132"/>
            <a:ext cx="4038600" cy="5305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82879"/>
            <a:ext cx="4272757" cy="64814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176" y="182879"/>
            <a:ext cx="3854824" cy="648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52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584" y="2693955"/>
            <a:ext cx="6228508" cy="39811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2" y="225911"/>
            <a:ext cx="5503080" cy="592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90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365"/>
            <a:ext cx="3770783" cy="65298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783" y="80683"/>
            <a:ext cx="3911315" cy="66105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098" y="0"/>
            <a:ext cx="4462530" cy="6777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83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34" y="215153"/>
            <a:ext cx="5507157" cy="65029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917" y="215153"/>
            <a:ext cx="5972823" cy="657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40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758"/>
            <a:ext cx="4303059" cy="58629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828" y="365758"/>
            <a:ext cx="3946826" cy="64922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424" y="365758"/>
            <a:ext cx="3745414" cy="6519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17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95" y="451821"/>
            <a:ext cx="10058400" cy="627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75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97" y="96819"/>
            <a:ext cx="4697512" cy="34237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110" y="0"/>
            <a:ext cx="5860688" cy="35205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032" y="3562451"/>
            <a:ext cx="5142155" cy="3295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07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196" y="333486"/>
            <a:ext cx="10058400" cy="624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34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59" y="172122"/>
            <a:ext cx="11274015" cy="6519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2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26" y="150606"/>
            <a:ext cx="4496695" cy="65621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035" y="150607"/>
            <a:ext cx="6615953" cy="656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22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87" y="204395"/>
            <a:ext cx="10300427" cy="641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78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34" y="193637"/>
            <a:ext cx="7035501" cy="64223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021" y="193637"/>
            <a:ext cx="4292300" cy="642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65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87" y="1538343"/>
            <a:ext cx="5938371" cy="36683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651" y="623943"/>
            <a:ext cx="4701093" cy="571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58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038" y="451822"/>
            <a:ext cx="9628094" cy="584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32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84" y="139849"/>
            <a:ext cx="5690795" cy="66159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496" y="139848"/>
            <a:ext cx="5690796" cy="661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41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61" y="1059740"/>
            <a:ext cx="6029325" cy="47815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142" y="630611"/>
            <a:ext cx="4686300" cy="538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25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5</Words>
  <Application>Microsoft Office PowerPoint</Application>
  <PresentationFormat>Widescreen</PresentationFormat>
  <Paragraphs>1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              Тайната на горските пазители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Тайната на горските пазители</dc:title>
  <dc:creator>Windows User</dc:creator>
  <cp:lastModifiedBy>Windows User</cp:lastModifiedBy>
  <cp:revision>16</cp:revision>
  <dcterms:created xsi:type="dcterms:W3CDTF">2020-07-13T17:56:54Z</dcterms:created>
  <dcterms:modified xsi:type="dcterms:W3CDTF">2020-07-14T18:57:46Z</dcterms:modified>
</cp:coreProperties>
</file>