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0" r:id="rId5"/>
    <p:sldId id="258" r:id="rId6"/>
    <p:sldId id="263" r:id="rId7"/>
    <p:sldId id="262" r:id="rId8"/>
    <p:sldId id="266" r:id="rId9"/>
    <p:sldId id="268" r:id="rId10"/>
    <p:sldId id="265" r:id="rId11"/>
    <p:sldId id="264" r:id="rId12"/>
    <p:sldId id="272" r:id="rId13"/>
    <p:sldId id="270" r:id="rId14"/>
    <p:sldId id="271" r:id="rId15"/>
    <p:sldId id="261" r:id="rId16"/>
    <p:sldId id="269" r:id="rId17"/>
    <p:sldId id="267" r:id="rId18"/>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bg>
      <p:bgRef idx="1001">
        <a:schemeClr val="bg2"/>
      </p:bgRef>
    </p:bg>
    <p:spTree>
      <p:nvGrpSpPr>
        <p:cNvPr id="1" name=""/>
        <p:cNvGrpSpPr/>
        <p:nvPr/>
      </p:nvGrpSpPr>
      <p:grpSpPr>
        <a:xfrm>
          <a:off x="0" y="0"/>
          <a:ext cx="0" cy="0"/>
          <a:chOff x="0" y="0"/>
          <a:chExt cx="0" cy="0"/>
        </a:xfrm>
      </p:grpSpPr>
      <p:sp>
        <p:nvSpPr>
          <p:cNvPr id="7" name="Правоъгъл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авоъгъл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ъгъл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лавие 7"/>
          <p:cNvSpPr>
            <a:spLocks noGrp="1"/>
          </p:cNvSpPr>
          <p:nvPr>
            <p:ph type="ctrTitle"/>
          </p:nvPr>
        </p:nvSpPr>
        <p:spPr>
          <a:xfrm>
            <a:off x="2362200" y="4038600"/>
            <a:ext cx="6477000" cy="1828800"/>
          </a:xfrm>
        </p:spPr>
        <p:txBody>
          <a:bodyPr anchor="b"/>
          <a:lstStyle>
            <a:lvl1pPr>
              <a:defRPr cap="all" baseline="0"/>
            </a:lvl1pPr>
          </a:lstStyle>
          <a:p>
            <a:r>
              <a:rPr kumimoji="0" lang="bg-BG" smtClean="0"/>
              <a:t>Щракнете, за да редактирате стила на заглавието в образеца</a:t>
            </a:r>
            <a:endParaRPr kumimoji="0" lang="en-US"/>
          </a:p>
        </p:txBody>
      </p:sp>
      <p:sp>
        <p:nvSpPr>
          <p:cNvPr id="9" name="Подзаглавие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g-BG" smtClean="0"/>
              <a:t>Щракнете, за да редактирате стила на подзаглавията в образеца</a:t>
            </a:r>
            <a:endParaRPr kumimoji="0" lang="en-US"/>
          </a:p>
        </p:txBody>
      </p:sp>
      <p:sp>
        <p:nvSpPr>
          <p:cNvPr id="28" name="Контейнер за 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8AFA603-A8FF-4AF8-B1C1-7A991FE173BA}" type="datetimeFigureOut">
              <a:rPr lang="bg-BG" smtClean="0"/>
              <a:pPr/>
              <a:t>9.1.2018 г.</a:t>
            </a:fld>
            <a:endParaRPr lang="bg-BG"/>
          </a:p>
        </p:txBody>
      </p:sp>
      <p:sp>
        <p:nvSpPr>
          <p:cNvPr id="17" name="Контейнер за долния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bg-BG"/>
          </a:p>
        </p:txBody>
      </p:sp>
      <p:sp>
        <p:nvSpPr>
          <p:cNvPr id="29" name="Контейнер за номер на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338098D5-9FD9-40E9-9233-4E49FBD8CD3E}"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p:txBody>
          <a:bodyPr vert="eaVer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98AFA603-A8FF-4AF8-B1C1-7A991FE173BA}" type="datetimeFigureOut">
              <a:rPr lang="bg-BG" smtClean="0"/>
              <a:pPr/>
              <a:t>9.1.2018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338098D5-9FD9-40E9-9233-4E49FBD8CD3E}"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о заглавие и текст">
    <p:bg>
      <p:bgRef idx="1001">
        <a:schemeClr val="bg1"/>
      </p:bgRef>
    </p:bg>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553200" y="609600"/>
            <a:ext cx="2057400" cy="5516563"/>
          </a:xfrm>
        </p:spPr>
        <p:txBody>
          <a:bodyPr vert="eaVert"/>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a:xfrm>
            <a:off x="457200" y="609600"/>
            <a:ext cx="5562600" cy="5516564"/>
          </a:xfrm>
        </p:spPr>
        <p:txBody>
          <a:bodyPr vert="eaVer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a:xfrm>
            <a:off x="6553200" y="6248402"/>
            <a:ext cx="2209800" cy="365125"/>
          </a:xfrm>
        </p:spPr>
        <p:txBody>
          <a:bodyPr/>
          <a:lstStyle/>
          <a:p>
            <a:fld id="{98AFA603-A8FF-4AF8-B1C1-7A991FE173BA}" type="datetimeFigureOut">
              <a:rPr lang="bg-BG" smtClean="0"/>
              <a:pPr/>
              <a:t>9.1.2018 г.</a:t>
            </a:fld>
            <a:endParaRPr lang="bg-BG"/>
          </a:p>
        </p:txBody>
      </p:sp>
      <p:sp>
        <p:nvSpPr>
          <p:cNvPr id="5" name="Контейнер за долния колонтитул 4"/>
          <p:cNvSpPr>
            <a:spLocks noGrp="1"/>
          </p:cNvSpPr>
          <p:nvPr>
            <p:ph type="ftr" sz="quarter" idx="11"/>
          </p:nvPr>
        </p:nvSpPr>
        <p:spPr>
          <a:xfrm>
            <a:off x="457201" y="6248207"/>
            <a:ext cx="5573483" cy="365125"/>
          </a:xfrm>
        </p:spPr>
        <p:txBody>
          <a:bodyPr/>
          <a:lstStyle/>
          <a:p>
            <a:endParaRPr lang="bg-BG"/>
          </a:p>
        </p:txBody>
      </p:sp>
      <p:sp>
        <p:nvSpPr>
          <p:cNvPr id="7" name="Правоъгъл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авоъгъл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авоъгъл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Контейнер за номер на слайда 5"/>
          <p:cNvSpPr>
            <a:spLocks noGrp="1"/>
          </p:cNvSpPr>
          <p:nvPr>
            <p:ph type="sldNum" sz="quarter" idx="12"/>
          </p:nvPr>
        </p:nvSpPr>
        <p:spPr>
          <a:xfrm rot="5400000">
            <a:off x="5989638" y="144462"/>
            <a:ext cx="533400" cy="244476"/>
          </a:xfrm>
        </p:spPr>
        <p:txBody>
          <a:bodyPr/>
          <a:lstStyle/>
          <a:p>
            <a:fld id="{338098D5-9FD9-40E9-9233-4E49FBD8CD3E}" type="slidenum">
              <a:rPr lang="bg-BG" smtClean="0"/>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12648" y="228600"/>
            <a:ext cx="8153400" cy="990600"/>
          </a:xfrm>
        </p:spPr>
        <p:txBody>
          <a:bodyPr/>
          <a:lstStyle/>
          <a:p>
            <a:r>
              <a:rPr kumimoji="0" lang="bg-BG" smtClean="0"/>
              <a:t>Щракнете, за да редактирате стила на заглавието в образеца</a:t>
            </a:r>
            <a:endParaRPr kumimoji="0" lang="en-US"/>
          </a:p>
        </p:txBody>
      </p:sp>
      <p:sp>
        <p:nvSpPr>
          <p:cNvPr id="4" name="Контейнер за дата 3"/>
          <p:cNvSpPr>
            <a:spLocks noGrp="1"/>
          </p:cNvSpPr>
          <p:nvPr>
            <p:ph type="dt" sz="half" idx="10"/>
          </p:nvPr>
        </p:nvSpPr>
        <p:spPr/>
        <p:txBody>
          <a:bodyPr/>
          <a:lstStyle/>
          <a:p>
            <a:fld id="{98AFA603-A8FF-4AF8-B1C1-7A991FE173BA}" type="datetimeFigureOut">
              <a:rPr lang="bg-BG" smtClean="0"/>
              <a:pPr/>
              <a:t>9.1.2018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lvl1pPr>
              <a:defRPr>
                <a:solidFill>
                  <a:srgbClr val="FFFFFF"/>
                </a:solidFill>
              </a:defRPr>
            </a:lvl1pPr>
          </a:lstStyle>
          <a:p>
            <a:fld id="{338098D5-9FD9-40E9-9233-4E49FBD8CD3E}" type="slidenum">
              <a:rPr lang="bg-BG" smtClean="0"/>
              <a:pPr/>
              <a:t>‹#›</a:t>
            </a:fld>
            <a:endParaRPr lang="bg-BG"/>
          </a:p>
        </p:txBody>
      </p:sp>
      <p:sp>
        <p:nvSpPr>
          <p:cNvPr id="8" name="Контейнер за съдържание 7"/>
          <p:cNvSpPr>
            <a:spLocks noGrp="1"/>
          </p:cNvSpPr>
          <p:nvPr>
            <p:ph sz="quarter" idx="1"/>
          </p:nvPr>
        </p:nvSpPr>
        <p:spPr>
          <a:xfrm>
            <a:off x="612648" y="1600200"/>
            <a:ext cx="8153400" cy="44958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3">
        <a:schemeClr val="bg1"/>
      </p:bgRef>
    </p:bg>
    <p:spTree>
      <p:nvGrpSpPr>
        <p:cNvPr id="1" name=""/>
        <p:cNvGrpSpPr/>
        <p:nvPr/>
      </p:nvGrpSpPr>
      <p:grpSpPr>
        <a:xfrm>
          <a:off x="0" y="0"/>
          <a:ext cx="0" cy="0"/>
          <a:chOff x="0" y="0"/>
          <a:chExt cx="0" cy="0"/>
        </a:xfrm>
      </p:grpSpPr>
      <p:sp>
        <p:nvSpPr>
          <p:cNvPr id="3" name="Текстов контейне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g-BG" smtClean="0"/>
              <a:t>Щракн., за да ред. стил на загл. в обр.</a:t>
            </a:r>
          </a:p>
        </p:txBody>
      </p:sp>
      <p:sp>
        <p:nvSpPr>
          <p:cNvPr id="7" name="Правоъгъл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авоъгъл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авоъгъл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лавие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bg-BG" smtClean="0"/>
              <a:t>Щракнете, за да редактирате стила на заглавието в образеца</a:t>
            </a:r>
            <a:endParaRPr kumimoji="0" lang="en-US"/>
          </a:p>
        </p:txBody>
      </p:sp>
      <p:sp>
        <p:nvSpPr>
          <p:cNvPr id="12" name="Контейнер за дата 11"/>
          <p:cNvSpPr>
            <a:spLocks noGrp="1"/>
          </p:cNvSpPr>
          <p:nvPr>
            <p:ph type="dt" sz="half" idx="10"/>
          </p:nvPr>
        </p:nvSpPr>
        <p:spPr/>
        <p:txBody>
          <a:bodyPr/>
          <a:lstStyle/>
          <a:p>
            <a:fld id="{98AFA603-A8FF-4AF8-B1C1-7A991FE173BA}" type="datetimeFigureOut">
              <a:rPr lang="bg-BG" smtClean="0"/>
              <a:pPr/>
              <a:t>9.1.2018 г.</a:t>
            </a:fld>
            <a:endParaRPr lang="bg-BG"/>
          </a:p>
        </p:txBody>
      </p:sp>
      <p:sp>
        <p:nvSpPr>
          <p:cNvPr id="13" name="Контейнер за номер на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38098D5-9FD9-40E9-9233-4E49FBD8CD3E}" type="slidenum">
              <a:rPr lang="bg-BG" smtClean="0"/>
              <a:pPr/>
              <a:t>‹#›</a:t>
            </a:fld>
            <a:endParaRPr lang="bg-BG"/>
          </a:p>
        </p:txBody>
      </p:sp>
      <p:sp>
        <p:nvSpPr>
          <p:cNvPr id="14" name="Контейнер за долния колонтитул 13"/>
          <p:cNvSpPr>
            <a:spLocks noGrp="1"/>
          </p:cNvSpPr>
          <p:nvPr>
            <p:ph type="ftr" sz="quarter" idx="12"/>
          </p:nvPr>
        </p:nvSpPr>
        <p:spPr/>
        <p:txBody>
          <a:bodyPr/>
          <a:lstStyle/>
          <a:p>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9" name="Контейнер за съдържание 8"/>
          <p:cNvSpPr>
            <a:spLocks noGrp="1"/>
          </p:cNvSpPr>
          <p:nvPr>
            <p:ph sz="quarter" idx="1"/>
          </p:nvPr>
        </p:nvSpPr>
        <p:spPr>
          <a:xfrm>
            <a:off x="609600" y="1589567"/>
            <a:ext cx="3886200" cy="45720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1" name="Контейнер за съдържание 10"/>
          <p:cNvSpPr>
            <a:spLocks noGrp="1"/>
          </p:cNvSpPr>
          <p:nvPr>
            <p:ph sz="quarter" idx="2"/>
          </p:nvPr>
        </p:nvSpPr>
        <p:spPr>
          <a:xfrm>
            <a:off x="4844901" y="1589567"/>
            <a:ext cx="3886200" cy="45720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8" name="Контейнер за дата 7"/>
          <p:cNvSpPr>
            <a:spLocks noGrp="1"/>
          </p:cNvSpPr>
          <p:nvPr>
            <p:ph type="dt" sz="half" idx="15"/>
          </p:nvPr>
        </p:nvSpPr>
        <p:spPr/>
        <p:txBody>
          <a:bodyPr rtlCol="0"/>
          <a:lstStyle/>
          <a:p>
            <a:fld id="{98AFA603-A8FF-4AF8-B1C1-7A991FE173BA}" type="datetimeFigureOut">
              <a:rPr lang="bg-BG" smtClean="0"/>
              <a:pPr/>
              <a:t>9.1.2018 г.</a:t>
            </a:fld>
            <a:endParaRPr lang="bg-BG"/>
          </a:p>
        </p:txBody>
      </p:sp>
      <p:sp>
        <p:nvSpPr>
          <p:cNvPr id="10" name="Контейнер за номер на слайда 9"/>
          <p:cNvSpPr>
            <a:spLocks noGrp="1"/>
          </p:cNvSpPr>
          <p:nvPr>
            <p:ph type="sldNum" sz="quarter" idx="16"/>
          </p:nvPr>
        </p:nvSpPr>
        <p:spPr/>
        <p:txBody>
          <a:bodyPr rtlCol="0"/>
          <a:lstStyle/>
          <a:p>
            <a:fld id="{338098D5-9FD9-40E9-9233-4E49FBD8CD3E}" type="slidenum">
              <a:rPr lang="bg-BG" smtClean="0"/>
              <a:pPr/>
              <a:t>‹#›</a:t>
            </a:fld>
            <a:endParaRPr lang="bg-BG"/>
          </a:p>
        </p:txBody>
      </p:sp>
      <p:sp>
        <p:nvSpPr>
          <p:cNvPr id="12" name="Контейнер за долния колонтитул 11"/>
          <p:cNvSpPr>
            <a:spLocks noGrp="1"/>
          </p:cNvSpPr>
          <p:nvPr>
            <p:ph type="ftr" sz="quarter" idx="17"/>
          </p:nvPr>
        </p:nvSpPr>
        <p:spPr/>
        <p:txBody>
          <a:bodyPr rtlCol="0"/>
          <a:lstStyle/>
          <a:p>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533400" y="273050"/>
            <a:ext cx="8153400" cy="869950"/>
          </a:xfrm>
        </p:spPr>
        <p:txBody>
          <a:bodyPr anchor="ctr"/>
          <a:lstStyle>
            <a:lvl1pPr>
              <a:defRPr/>
            </a:lvl1pPr>
          </a:lstStyle>
          <a:p>
            <a:r>
              <a:rPr kumimoji="0" lang="bg-BG" smtClean="0"/>
              <a:t>Щракнете, за да редактирате стила на заглавието в образеца</a:t>
            </a:r>
            <a:endParaRPr kumimoji="0" lang="en-US"/>
          </a:p>
        </p:txBody>
      </p:sp>
      <p:sp>
        <p:nvSpPr>
          <p:cNvPr id="11" name="Контейнер за съдържание 10"/>
          <p:cNvSpPr>
            <a:spLocks noGrp="1"/>
          </p:cNvSpPr>
          <p:nvPr>
            <p:ph sz="quarter" idx="2"/>
          </p:nvPr>
        </p:nvSpPr>
        <p:spPr>
          <a:xfrm>
            <a:off x="609600" y="2438400"/>
            <a:ext cx="3886200" cy="35814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3" name="Контейнер за съдържание 12"/>
          <p:cNvSpPr>
            <a:spLocks noGrp="1"/>
          </p:cNvSpPr>
          <p:nvPr>
            <p:ph sz="quarter" idx="4"/>
          </p:nvPr>
        </p:nvSpPr>
        <p:spPr>
          <a:xfrm>
            <a:off x="4800600" y="2438400"/>
            <a:ext cx="3886200" cy="35814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0" name="Контейнер за дата 9"/>
          <p:cNvSpPr>
            <a:spLocks noGrp="1"/>
          </p:cNvSpPr>
          <p:nvPr>
            <p:ph type="dt" sz="half" idx="15"/>
          </p:nvPr>
        </p:nvSpPr>
        <p:spPr/>
        <p:txBody>
          <a:bodyPr rtlCol="0"/>
          <a:lstStyle/>
          <a:p>
            <a:fld id="{98AFA603-A8FF-4AF8-B1C1-7A991FE173BA}" type="datetimeFigureOut">
              <a:rPr lang="bg-BG" smtClean="0"/>
              <a:pPr/>
              <a:t>9.1.2018 г.</a:t>
            </a:fld>
            <a:endParaRPr lang="bg-BG"/>
          </a:p>
        </p:txBody>
      </p:sp>
      <p:sp>
        <p:nvSpPr>
          <p:cNvPr id="12" name="Контейнер за номер на слайда 11"/>
          <p:cNvSpPr>
            <a:spLocks noGrp="1"/>
          </p:cNvSpPr>
          <p:nvPr>
            <p:ph type="sldNum" sz="quarter" idx="16"/>
          </p:nvPr>
        </p:nvSpPr>
        <p:spPr/>
        <p:txBody>
          <a:bodyPr rtlCol="0"/>
          <a:lstStyle/>
          <a:p>
            <a:fld id="{338098D5-9FD9-40E9-9233-4E49FBD8CD3E}" type="slidenum">
              <a:rPr lang="bg-BG" smtClean="0"/>
              <a:pPr/>
              <a:t>‹#›</a:t>
            </a:fld>
            <a:endParaRPr lang="bg-BG"/>
          </a:p>
        </p:txBody>
      </p:sp>
      <p:sp>
        <p:nvSpPr>
          <p:cNvPr id="14" name="Контейнер за долния колонтитул 13"/>
          <p:cNvSpPr>
            <a:spLocks noGrp="1"/>
          </p:cNvSpPr>
          <p:nvPr>
            <p:ph type="ftr" sz="quarter" idx="17"/>
          </p:nvPr>
        </p:nvSpPr>
        <p:spPr/>
        <p:txBody>
          <a:bodyPr rtlCol="0"/>
          <a:lstStyle/>
          <a:p>
            <a:endParaRPr lang="bg-BG"/>
          </a:p>
        </p:txBody>
      </p:sp>
      <p:sp>
        <p:nvSpPr>
          <p:cNvPr id="16" name="Текстов контейне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bg-BG" smtClean="0"/>
              <a:t>Щракн., за да ред. стил на загл. в обр.</a:t>
            </a:r>
          </a:p>
        </p:txBody>
      </p:sp>
      <p:sp>
        <p:nvSpPr>
          <p:cNvPr id="15" name="Текстов контейне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bg-BG" smtClean="0"/>
              <a:t>Щракн., за да ред. стил на загл. в обр.</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3" name="Контейнер за дата 2"/>
          <p:cNvSpPr>
            <a:spLocks noGrp="1"/>
          </p:cNvSpPr>
          <p:nvPr>
            <p:ph type="dt" sz="half" idx="10"/>
          </p:nvPr>
        </p:nvSpPr>
        <p:spPr/>
        <p:txBody>
          <a:bodyPr/>
          <a:lstStyle/>
          <a:p>
            <a:fld id="{98AFA603-A8FF-4AF8-B1C1-7A991FE173BA}" type="datetimeFigureOut">
              <a:rPr lang="bg-BG" smtClean="0"/>
              <a:pPr/>
              <a:t>9.1.2018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lvl1pPr>
              <a:defRPr>
                <a:solidFill>
                  <a:srgbClr val="FFFFFF"/>
                </a:solidFill>
              </a:defRPr>
            </a:lvl1pPr>
          </a:lstStyle>
          <a:p>
            <a:fld id="{338098D5-9FD9-40E9-9233-4E49FBD8CD3E}"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98AFA603-A8FF-4AF8-B1C1-7A991FE173BA}" type="datetimeFigureOut">
              <a:rPr lang="bg-BG" smtClean="0"/>
              <a:pPr/>
              <a:t>9.1.2018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338098D5-9FD9-40E9-9233-4E49FBD8CD3E}"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09600" y="273050"/>
            <a:ext cx="8077200" cy="869950"/>
          </a:xfrm>
        </p:spPr>
        <p:txBody>
          <a:bodyPr anchor="ctr"/>
          <a:lstStyle>
            <a:lvl1pPr algn="l">
              <a:buNone/>
              <a:defRPr sz="4400" b="0"/>
            </a:lvl1pPr>
          </a:lstStyle>
          <a:p>
            <a:r>
              <a:rPr kumimoji="0" lang="bg-BG" smtClean="0"/>
              <a:t>Щракнете, за да редактирате стила на заглавието в образеца</a:t>
            </a:r>
            <a:endParaRPr kumimoji="0" lang="en-US"/>
          </a:p>
        </p:txBody>
      </p:sp>
      <p:sp>
        <p:nvSpPr>
          <p:cNvPr id="5" name="Контейнер за дата 4"/>
          <p:cNvSpPr>
            <a:spLocks noGrp="1"/>
          </p:cNvSpPr>
          <p:nvPr>
            <p:ph type="dt" sz="half" idx="10"/>
          </p:nvPr>
        </p:nvSpPr>
        <p:spPr/>
        <p:txBody>
          <a:bodyPr/>
          <a:lstStyle/>
          <a:p>
            <a:fld id="{98AFA603-A8FF-4AF8-B1C1-7A991FE173BA}" type="datetimeFigureOut">
              <a:rPr lang="bg-BG" smtClean="0"/>
              <a:pPr/>
              <a:t>9.1.2018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lvl1pPr>
              <a:defRPr>
                <a:solidFill>
                  <a:srgbClr val="FFFFFF"/>
                </a:solidFill>
              </a:defRPr>
            </a:lvl1pPr>
          </a:lstStyle>
          <a:p>
            <a:fld id="{338098D5-9FD9-40E9-9233-4E49FBD8CD3E}" type="slidenum">
              <a:rPr lang="bg-BG" smtClean="0"/>
              <a:pPr/>
              <a:t>‹#›</a:t>
            </a:fld>
            <a:endParaRPr lang="bg-BG"/>
          </a:p>
        </p:txBody>
      </p:sp>
      <p:sp>
        <p:nvSpPr>
          <p:cNvPr id="3" name="Текстов контейне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bg-BG" smtClean="0"/>
              <a:t>Щракн., за да ред. стил на загл. в обр.</a:t>
            </a:r>
          </a:p>
        </p:txBody>
      </p:sp>
      <p:sp>
        <p:nvSpPr>
          <p:cNvPr id="9" name="Контейнер за съдържание 8"/>
          <p:cNvSpPr>
            <a:spLocks noGrp="1"/>
          </p:cNvSpPr>
          <p:nvPr>
            <p:ph sz="quarter" idx="1"/>
          </p:nvPr>
        </p:nvSpPr>
        <p:spPr>
          <a:xfrm>
            <a:off x="2362200" y="1752600"/>
            <a:ext cx="6400800" cy="44196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bg>
      <p:bgRef idx="1003">
        <a:schemeClr val="bg2"/>
      </p:bgRef>
    </p:bg>
    <p:spTree>
      <p:nvGrpSpPr>
        <p:cNvPr id="1" name=""/>
        <p:cNvGrpSpPr/>
        <p:nvPr/>
      </p:nvGrpSpPr>
      <p:grpSpPr>
        <a:xfrm>
          <a:off x="0" y="0"/>
          <a:ext cx="0" cy="0"/>
          <a:chOff x="0" y="0"/>
          <a:chExt cx="0" cy="0"/>
        </a:xfrm>
      </p:grpSpPr>
      <p:sp>
        <p:nvSpPr>
          <p:cNvPr id="4" name="Текстов контейне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bg-BG" smtClean="0"/>
              <a:t>Щракн., за да ред. стил на загл. в обр.</a:t>
            </a:r>
          </a:p>
        </p:txBody>
      </p:sp>
      <p:sp>
        <p:nvSpPr>
          <p:cNvPr id="8" name="Правоъгъл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авоъгъл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авоъгъл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лавие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bg-BG" smtClean="0"/>
              <a:t>Щракнете, за да редактирате стила на заглавието в образеца</a:t>
            </a:r>
            <a:endParaRPr kumimoji="0" lang="en-US"/>
          </a:p>
        </p:txBody>
      </p:sp>
      <p:sp>
        <p:nvSpPr>
          <p:cNvPr id="11" name="Правоъгъл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Контейнер за дата 11"/>
          <p:cNvSpPr>
            <a:spLocks noGrp="1"/>
          </p:cNvSpPr>
          <p:nvPr>
            <p:ph type="dt" sz="half" idx="10"/>
          </p:nvPr>
        </p:nvSpPr>
        <p:spPr>
          <a:xfrm>
            <a:off x="6248400" y="6248400"/>
            <a:ext cx="2667000" cy="365125"/>
          </a:xfrm>
        </p:spPr>
        <p:txBody>
          <a:bodyPr rtlCol="0"/>
          <a:lstStyle/>
          <a:p>
            <a:fld id="{98AFA603-A8FF-4AF8-B1C1-7A991FE173BA}" type="datetimeFigureOut">
              <a:rPr lang="bg-BG" smtClean="0"/>
              <a:pPr/>
              <a:t>9.1.2018 г.</a:t>
            </a:fld>
            <a:endParaRPr lang="bg-BG"/>
          </a:p>
        </p:txBody>
      </p:sp>
      <p:sp>
        <p:nvSpPr>
          <p:cNvPr id="13" name="Контейнер за номер на слайда 12"/>
          <p:cNvSpPr>
            <a:spLocks noGrp="1"/>
          </p:cNvSpPr>
          <p:nvPr>
            <p:ph type="sldNum" sz="quarter" idx="11"/>
          </p:nvPr>
        </p:nvSpPr>
        <p:spPr>
          <a:xfrm>
            <a:off x="0" y="4667249"/>
            <a:ext cx="1447800" cy="663578"/>
          </a:xfrm>
        </p:spPr>
        <p:txBody>
          <a:bodyPr rtlCol="0"/>
          <a:lstStyle>
            <a:lvl1pPr>
              <a:defRPr sz="2800"/>
            </a:lvl1pPr>
          </a:lstStyle>
          <a:p>
            <a:fld id="{338098D5-9FD9-40E9-9233-4E49FBD8CD3E}" type="slidenum">
              <a:rPr lang="bg-BG" smtClean="0"/>
              <a:pPr/>
              <a:t>‹#›</a:t>
            </a:fld>
            <a:endParaRPr lang="bg-BG"/>
          </a:p>
        </p:txBody>
      </p:sp>
      <p:sp>
        <p:nvSpPr>
          <p:cNvPr id="14" name="Контейнер за долния колонтитул 13"/>
          <p:cNvSpPr>
            <a:spLocks noGrp="1"/>
          </p:cNvSpPr>
          <p:nvPr>
            <p:ph type="ftr" sz="quarter" idx="12"/>
          </p:nvPr>
        </p:nvSpPr>
        <p:spPr>
          <a:xfrm>
            <a:off x="1600200" y="6248206"/>
            <a:ext cx="4572000" cy="365125"/>
          </a:xfrm>
        </p:spPr>
        <p:txBody>
          <a:bodyPr rtlCol="0"/>
          <a:lstStyle/>
          <a:p>
            <a:endParaRPr lang="bg-BG"/>
          </a:p>
        </p:txBody>
      </p:sp>
      <p:sp>
        <p:nvSpPr>
          <p:cNvPr id="3" name="Контейнер за картина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bg-BG" smtClean="0"/>
              <a:t>Щракнете върху иконата, за да добавите картина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Контейнер за заглавие 21"/>
          <p:cNvSpPr>
            <a:spLocks noGrp="1"/>
          </p:cNvSpPr>
          <p:nvPr>
            <p:ph type="title"/>
          </p:nvPr>
        </p:nvSpPr>
        <p:spPr>
          <a:xfrm>
            <a:off x="609600" y="228600"/>
            <a:ext cx="8153400" cy="990600"/>
          </a:xfrm>
          <a:prstGeom prst="rect">
            <a:avLst/>
          </a:prstGeom>
        </p:spPr>
        <p:txBody>
          <a:bodyPr vert="horz" anchor="ctr">
            <a:normAutofit/>
          </a:bodyPr>
          <a:lstStyle/>
          <a:p>
            <a:r>
              <a:rPr kumimoji="0" lang="bg-BG" smtClean="0"/>
              <a:t>Щракнете, за да редактирате стила на заглавието в образеца</a:t>
            </a:r>
            <a:endParaRPr kumimoji="0" lang="en-US"/>
          </a:p>
        </p:txBody>
      </p:sp>
      <p:sp>
        <p:nvSpPr>
          <p:cNvPr id="13" name="Текстов контейне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bg-BG" smtClean="0"/>
              <a:t>Щракн., за да ред. стил на загл. в обр.</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4" name="Контейнер за 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8AFA603-A8FF-4AF8-B1C1-7A991FE173BA}" type="datetimeFigureOut">
              <a:rPr lang="bg-BG" smtClean="0"/>
              <a:pPr/>
              <a:t>9.1.2018 г.</a:t>
            </a:fld>
            <a:endParaRPr lang="bg-BG"/>
          </a:p>
        </p:txBody>
      </p:sp>
      <p:sp>
        <p:nvSpPr>
          <p:cNvPr id="3" name="Контейнер за долния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bg-BG"/>
          </a:p>
        </p:txBody>
      </p:sp>
      <p:sp>
        <p:nvSpPr>
          <p:cNvPr id="7" name="Правоъгъл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авоъгъл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авоъгъл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Контейнер за номер на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38098D5-9FD9-40E9-9233-4E49FBD8CD3E}"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1142985"/>
            <a:ext cx="7772400" cy="2428892"/>
          </a:xfrm>
        </p:spPr>
        <p:txBody>
          <a:bodyPr>
            <a:normAutofit/>
          </a:bodyPr>
          <a:lstStyle/>
          <a:p>
            <a:pPr algn="ctr"/>
            <a:r>
              <a:rPr lang="bg-BG" sz="7200" spc="100" smtClean="0">
                <a:solidFill>
                  <a:srgbClr val="00B0F0"/>
                </a:solidFill>
                <a:effectLst>
                  <a:outerShdw blurRad="38100" dist="38100" dir="2700000" algn="tl">
                    <a:srgbClr val="000000">
                      <a:alpha val="43137"/>
                    </a:srgbClr>
                  </a:outerShdw>
                </a:effectLst>
                <a:latin typeface="Palatino Linotype" pitchFamily="18" charset="0"/>
              </a:rPr>
              <a:t>УСМИВКАТА</a:t>
            </a:r>
            <a:endParaRPr lang="bg-BG" sz="7200" spc="100">
              <a:solidFill>
                <a:srgbClr val="00B0F0"/>
              </a:solidFill>
              <a:effectLst>
                <a:outerShdw blurRad="38100" dist="38100" dir="2700000" algn="tl">
                  <a:srgbClr val="000000">
                    <a:alpha val="43137"/>
                  </a:srgbClr>
                </a:outerShdw>
              </a:effectLst>
              <a:latin typeface="Palatino Linotype" pitchFamily="18" charset="0"/>
            </a:endParaRPr>
          </a:p>
        </p:txBody>
      </p:sp>
      <p:sp>
        <p:nvSpPr>
          <p:cNvPr id="3" name="Подзаглавие 2"/>
          <p:cNvSpPr>
            <a:spLocks noGrp="1"/>
          </p:cNvSpPr>
          <p:nvPr>
            <p:ph type="subTitle" idx="1"/>
          </p:nvPr>
        </p:nvSpPr>
        <p:spPr/>
        <p:txBody>
          <a:bodyPr/>
          <a:lstStyle/>
          <a:p>
            <a:pPr algn="ctr"/>
            <a:r>
              <a:rPr lang="bg-BG" smtClean="0">
                <a:solidFill>
                  <a:srgbClr val="002060"/>
                </a:solidFill>
                <a:effectLst>
                  <a:outerShdw blurRad="38100" dist="38100" dir="2700000" algn="tl">
                    <a:srgbClr val="000000">
                      <a:alpha val="43137"/>
                    </a:srgbClr>
                  </a:outerShdw>
                </a:effectLst>
                <a:latin typeface="Palatino Linotype" pitchFamily="18" charset="0"/>
              </a:rPr>
              <a:t>Най-популярната мимика</a:t>
            </a:r>
            <a:endParaRPr lang="bg-BG">
              <a:solidFill>
                <a:srgbClr val="002060"/>
              </a:solidFill>
              <a:effectLst>
                <a:outerShdw blurRad="38100" dist="38100" dir="2700000" algn="tl">
                  <a:srgbClr val="000000">
                    <a:alpha val="43137"/>
                  </a:srgbClr>
                </a:outerShdw>
              </a:effectLst>
              <a:latin typeface="Palatino Linotyp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4282" y="214290"/>
            <a:ext cx="8643998" cy="1414450"/>
          </a:xfrm>
        </p:spPr>
        <p:txBody>
          <a:bodyPr>
            <a:noAutofit/>
          </a:bodyPr>
          <a:lstStyle/>
          <a:p>
            <a:r>
              <a:rPr lang="bg-BG" sz="2000" b="1" smtClean="0"/>
              <a:t/>
            </a:r>
            <a:br>
              <a:rPr lang="bg-BG" sz="2000" b="1" smtClean="0"/>
            </a:br>
            <a:r>
              <a:rPr lang="en-US" sz="2000" b="1" smtClean="0">
                <a:solidFill>
                  <a:schemeClr val="tx1"/>
                </a:solidFill>
              </a:rPr>
              <a:t>The </a:t>
            </a:r>
            <a:r>
              <a:rPr lang="en-US" sz="2000" b="1" smtClean="0">
                <a:solidFill>
                  <a:schemeClr val="tx1"/>
                </a:solidFill>
              </a:rPr>
              <a:t>Forced Smile</a:t>
            </a:r>
            <a:br>
              <a:rPr lang="en-US" sz="2000" b="1" smtClean="0">
                <a:solidFill>
                  <a:schemeClr val="tx1"/>
                </a:solidFill>
              </a:rPr>
            </a:br>
            <a:r>
              <a:rPr lang="en-US" sz="2000" smtClean="0">
                <a:solidFill>
                  <a:schemeClr val="tx1"/>
                </a:solidFill>
              </a:rPr>
              <a:t>The most unnatural among different types of smiles, the forced smile, accompanied with full-on grin and soulless eyes, gives the feeling that the person using it isn't very interested in what you are saying. All those friendships are destroyed with this smile!</a:t>
            </a:r>
            <a:br>
              <a:rPr lang="en-US" sz="2000" smtClean="0">
                <a:solidFill>
                  <a:schemeClr val="tx1"/>
                </a:solidFill>
              </a:rPr>
            </a:br>
            <a:endParaRPr lang="bg-BG" sz="2000">
              <a:solidFill>
                <a:schemeClr val="tx1"/>
              </a:solidFill>
            </a:endParaRPr>
          </a:p>
        </p:txBody>
      </p:sp>
      <p:pic>
        <p:nvPicPr>
          <p:cNvPr id="1026" name="Picture 2" descr="C:\Users\PC\Desktop\57716ea200e36fec9a0db8fd519f5cc4.jpg"/>
          <p:cNvPicPr>
            <a:picLocks noGrp="1" noChangeAspect="1" noChangeArrowheads="1"/>
          </p:cNvPicPr>
          <p:nvPr>
            <p:ph sz="quarter" idx="1"/>
          </p:nvPr>
        </p:nvPicPr>
        <p:blipFill>
          <a:blip r:embed="rId2" cstate="print"/>
          <a:srcRect/>
          <a:stretch>
            <a:fillRect/>
          </a:stretch>
        </p:blipFill>
        <p:spPr bwMode="auto">
          <a:xfrm>
            <a:off x="1500166" y="1785926"/>
            <a:ext cx="6375403" cy="478155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4282" y="0"/>
            <a:ext cx="8929718" cy="1500174"/>
          </a:xfrm>
        </p:spPr>
        <p:txBody>
          <a:bodyPr>
            <a:normAutofit fontScale="90000"/>
          </a:bodyPr>
          <a:lstStyle/>
          <a:p>
            <a:r>
              <a:rPr lang="en-US" sz="2200" b="1" smtClean="0">
                <a:solidFill>
                  <a:schemeClr val="tx1"/>
                </a:solidFill>
              </a:rPr>
              <a:t/>
            </a:r>
            <a:br>
              <a:rPr lang="en-US" sz="2200" b="1" smtClean="0">
                <a:solidFill>
                  <a:schemeClr val="tx1"/>
                </a:solidFill>
              </a:rPr>
            </a:br>
            <a:r>
              <a:rPr lang="en-US" sz="2200" b="1" smtClean="0">
                <a:solidFill>
                  <a:schemeClr val="tx1"/>
                </a:solidFill>
              </a:rPr>
              <a:t> </a:t>
            </a:r>
            <a:r>
              <a:rPr lang="bg-BG" sz="2200" b="1" smtClean="0">
                <a:solidFill>
                  <a:schemeClr val="tx1"/>
                </a:solidFill>
              </a:rPr>
              <a:t/>
            </a:r>
            <a:br>
              <a:rPr lang="bg-BG" sz="2200" b="1" smtClean="0">
                <a:solidFill>
                  <a:schemeClr val="tx1"/>
                </a:solidFill>
              </a:rPr>
            </a:br>
            <a:r>
              <a:rPr lang="en-US" sz="2200" b="1" smtClean="0">
                <a:solidFill>
                  <a:schemeClr val="tx1"/>
                </a:solidFill>
              </a:rPr>
              <a:t>The Genuine Smile </a:t>
            </a:r>
            <a:r>
              <a:rPr lang="bg-BG" sz="2200" b="1" smtClean="0">
                <a:solidFill>
                  <a:schemeClr val="tx1"/>
                </a:solidFill>
              </a:rPr>
              <a:t/>
            </a:r>
            <a:br>
              <a:rPr lang="bg-BG" sz="2200" b="1" smtClean="0">
                <a:solidFill>
                  <a:schemeClr val="tx1"/>
                </a:solidFill>
              </a:rPr>
            </a:br>
            <a:r>
              <a:rPr lang="en-US" sz="2200" smtClean="0">
                <a:solidFill>
                  <a:schemeClr val="tx1"/>
                </a:solidFill>
              </a:rPr>
              <a:t>Enough with the moody smiles! This one is the best and most joyful of all! You don't have to work for it, it comes naturally; and when it does, you start grinning from ear to ear, your eyes start sparkling and your whole face lights up. So viva la genuine smile!</a:t>
            </a:r>
            <a:r>
              <a:rPr lang="en-US" smtClean="0"/>
              <a:t/>
            </a:r>
            <a:br>
              <a:rPr lang="en-US" smtClean="0"/>
            </a:br>
            <a:endParaRPr lang="bg-BG"/>
          </a:p>
        </p:txBody>
      </p:sp>
      <p:pic>
        <p:nvPicPr>
          <p:cNvPr id="1026" name="Picture 2" descr="C:\Users\PC\Desktop\6ac062f2981c0905d82079a9c978286f.jpg"/>
          <p:cNvPicPr>
            <a:picLocks noGrp="1" noChangeAspect="1" noChangeArrowheads="1"/>
          </p:cNvPicPr>
          <p:nvPr>
            <p:ph sz="quarter" idx="1"/>
          </p:nvPr>
        </p:nvPicPr>
        <p:blipFill>
          <a:blip r:embed="rId2" cstate="print"/>
          <a:srcRect/>
          <a:stretch>
            <a:fillRect/>
          </a:stretch>
        </p:blipFill>
        <p:spPr bwMode="auto">
          <a:xfrm>
            <a:off x="714348" y="1600200"/>
            <a:ext cx="7102502" cy="50589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85720" y="228600"/>
            <a:ext cx="8643998" cy="1343012"/>
          </a:xfrm>
        </p:spPr>
        <p:txBody>
          <a:bodyPr>
            <a:normAutofit fontScale="90000"/>
          </a:bodyPr>
          <a:lstStyle/>
          <a:p>
            <a:r>
              <a:rPr lang="bg-BG" sz="2200" b="1" smtClean="0">
                <a:solidFill>
                  <a:schemeClr val="tx1"/>
                </a:solidFill>
              </a:rPr>
              <a:t/>
            </a:r>
            <a:br>
              <a:rPr lang="bg-BG" sz="2200" b="1" smtClean="0">
                <a:solidFill>
                  <a:schemeClr val="tx1"/>
                </a:solidFill>
              </a:rPr>
            </a:br>
            <a:r>
              <a:rPr lang="en-US" sz="2200" b="1" smtClean="0">
                <a:solidFill>
                  <a:schemeClr val="tx1"/>
                </a:solidFill>
              </a:rPr>
              <a:t>Open </a:t>
            </a:r>
            <a:r>
              <a:rPr lang="en-US" sz="2200" b="1" smtClean="0">
                <a:solidFill>
                  <a:schemeClr val="tx1"/>
                </a:solidFill>
              </a:rPr>
              <a:t>Mouth Smile</a:t>
            </a:r>
            <a:br>
              <a:rPr lang="en-US" sz="2200" b="1" smtClean="0">
                <a:solidFill>
                  <a:schemeClr val="tx1"/>
                </a:solidFill>
              </a:rPr>
            </a:br>
            <a:r>
              <a:rPr lang="en-US" sz="2200" smtClean="0">
                <a:solidFill>
                  <a:schemeClr val="tx1"/>
                </a:solidFill>
              </a:rPr>
              <a:t>Another one of different types of smiles, the open mouth smile is somewhat like a frozen laugh. It is not very good to wear on an everyday basis since it doesn't look natural, but it's great for pictures. It radiates happiness, and will make all of your selfies pop!</a:t>
            </a:r>
            <a:r>
              <a:rPr lang="en-US" smtClean="0"/>
              <a:t/>
            </a:r>
            <a:br>
              <a:rPr lang="en-US" smtClean="0"/>
            </a:br>
            <a:endParaRPr lang="bg-BG"/>
          </a:p>
        </p:txBody>
      </p:sp>
      <p:pic>
        <p:nvPicPr>
          <p:cNvPr id="8194" name="Picture 2" descr="C:\Users\PC\Desktop\175049ce2bc5999eeb1064fe3fb303f5.jpg"/>
          <p:cNvPicPr>
            <a:picLocks noGrp="1" noChangeAspect="1" noChangeArrowheads="1"/>
          </p:cNvPicPr>
          <p:nvPr>
            <p:ph sz="quarter" idx="1"/>
          </p:nvPr>
        </p:nvPicPr>
        <p:blipFill>
          <a:blip r:embed="rId2" cstate="print"/>
          <a:srcRect/>
          <a:stretch>
            <a:fillRect/>
          </a:stretch>
        </p:blipFill>
        <p:spPr bwMode="auto">
          <a:xfrm>
            <a:off x="1428727" y="1714488"/>
            <a:ext cx="6477045" cy="48577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85720" y="0"/>
            <a:ext cx="8643998" cy="1714488"/>
          </a:xfrm>
        </p:spPr>
        <p:txBody>
          <a:bodyPr>
            <a:normAutofit fontScale="90000"/>
          </a:bodyPr>
          <a:lstStyle/>
          <a:p>
            <a:r>
              <a:rPr lang="bg-BG" sz="2200" b="1" smtClean="0"/>
              <a:t/>
            </a:r>
            <a:br>
              <a:rPr lang="bg-BG" sz="2200" b="1" smtClean="0"/>
            </a:br>
            <a:r>
              <a:rPr lang="bg-BG" sz="2200" b="1" smtClean="0"/>
              <a:t/>
            </a:r>
            <a:br>
              <a:rPr lang="bg-BG" sz="2200" b="1" smtClean="0"/>
            </a:br>
            <a:r>
              <a:rPr lang="en-US" sz="2200" b="1" smtClean="0">
                <a:solidFill>
                  <a:schemeClr val="tx1"/>
                </a:solidFill>
              </a:rPr>
              <a:t>The </a:t>
            </a:r>
            <a:r>
              <a:rPr lang="en-US" sz="2200" b="1" smtClean="0">
                <a:solidFill>
                  <a:schemeClr val="tx1"/>
                </a:solidFill>
              </a:rPr>
              <a:t>Smug Smile</a:t>
            </a:r>
            <a:br>
              <a:rPr lang="en-US" sz="2200" b="1" smtClean="0">
                <a:solidFill>
                  <a:schemeClr val="tx1"/>
                </a:solidFill>
              </a:rPr>
            </a:br>
            <a:r>
              <a:rPr lang="en-US" sz="2200" smtClean="0">
                <a:solidFill>
                  <a:schemeClr val="tx1"/>
                </a:solidFill>
              </a:rPr>
              <a:t>Here's one you definitely know! Pressed together lips with a slightly raised side. Get the picture? And while being one of the most favorite smiles to wear, it also has a wide range of meanings. It could be a sign of arrogance, satisfaction, and could even be used while flirting. </a:t>
            </a:r>
            <a:r>
              <a:rPr lang="en-US" smtClean="0"/>
              <a:t/>
            </a:r>
            <a:br>
              <a:rPr lang="en-US" smtClean="0"/>
            </a:br>
            <a:endParaRPr lang="bg-BG"/>
          </a:p>
        </p:txBody>
      </p:sp>
      <p:pic>
        <p:nvPicPr>
          <p:cNvPr id="6146" name="Picture 2" descr="C:\Users\PC\Desktop\d29d73da502213b2610138125591fcb3.jpg"/>
          <p:cNvPicPr>
            <a:picLocks noGrp="1" noChangeAspect="1" noChangeArrowheads="1"/>
          </p:cNvPicPr>
          <p:nvPr>
            <p:ph sz="quarter" idx="1"/>
          </p:nvPr>
        </p:nvPicPr>
        <p:blipFill>
          <a:blip r:embed="rId2" cstate="print"/>
          <a:srcRect/>
          <a:stretch>
            <a:fillRect/>
          </a:stretch>
        </p:blipFill>
        <p:spPr bwMode="auto">
          <a:xfrm>
            <a:off x="1785918" y="1643050"/>
            <a:ext cx="5438786" cy="50006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85720" y="228600"/>
            <a:ext cx="8480328" cy="1200136"/>
          </a:xfrm>
        </p:spPr>
        <p:txBody>
          <a:bodyPr>
            <a:noAutofit/>
          </a:bodyPr>
          <a:lstStyle/>
          <a:p>
            <a:r>
              <a:rPr lang="en-US" sz="2000" b="1" smtClean="0">
                <a:solidFill>
                  <a:schemeClr val="tx1"/>
                </a:solidFill>
              </a:rPr>
              <a:t>Flirtatious Smile</a:t>
            </a:r>
            <a:br>
              <a:rPr lang="en-US" sz="2000" b="1" smtClean="0">
                <a:solidFill>
                  <a:schemeClr val="tx1"/>
                </a:solidFill>
              </a:rPr>
            </a:br>
            <a:r>
              <a:rPr lang="en-US" sz="2000" smtClean="0">
                <a:solidFill>
                  <a:schemeClr val="tx1"/>
                </a:solidFill>
              </a:rPr>
              <a:t>This one is similar to the smug smile, and as the name says, its prime role is flirting. It is considered to be incredibly mysterious, sexy and inviting, particularly in women who tend to make it even more attractive by biting and licking their lips. </a:t>
            </a:r>
            <a:endParaRPr lang="en-US" sz="2000">
              <a:solidFill>
                <a:schemeClr val="tx1"/>
              </a:solidFill>
            </a:endParaRPr>
          </a:p>
        </p:txBody>
      </p:sp>
      <p:pic>
        <p:nvPicPr>
          <p:cNvPr id="7170" name="Picture 2" descr="C:\Users\PC\Desktop\41def8413c381c913bff9c71dbff554f.png"/>
          <p:cNvPicPr>
            <a:picLocks noGrp="1" noChangeAspect="1" noChangeArrowheads="1"/>
          </p:cNvPicPr>
          <p:nvPr>
            <p:ph sz="quarter" idx="1"/>
          </p:nvPr>
        </p:nvPicPr>
        <p:blipFill>
          <a:blip r:embed="rId2" cstate="print"/>
          <a:srcRect/>
          <a:stretch>
            <a:fillRect/>
          </a:stretch>
        </p:blipFill>
        <p:spPr bwMode="auto">
          <a:xfrm>
            <a:off x="428596" y="1857364"/>
            <a:ext cx="8309453" cy="464347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Резултат с изображение за different kinds of smile"/>
          <p:cNvPicPr>
            <a:picLocks noChangeAspect="1" noChangeArrowheads="1"/>
          </p:cNvPicPr>
          <p:nvPr/>
        </p:nvPicPr>
        <p:blipFill>
          <a:blip r:embed="rId2" cstate="print"/>
          <a:srcRect/>
          <a:stretch>
            <a:fillRect/>
          </a:stretch>
        </p:blipFill>
        <p:spPr bwMode="auto">
          <a:xfrm>
            <a:off x="214282" y="1142984"/>
            <a:ext cx="8706704" cy="50006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85720" y="228600"/>
            <a:ext cx="8480328" cy="1200136"/>
          </a:xfrm>
        </p:spPr>
        <p:txBody>
          <a:bodyPr>
            <a:normAutofit fontScale="90000"/>
          </a:bodyPr>
          <a:lstStyle/>
          <a:p>
            <a:r>
              <a:rPr lang="bg-BG" sz="2200" b="1" smtClean="0"/>
              <a:t/>
            </a:r>
            <a:br>
              <a:rPr lang="bg-BG" sz="2200" b="1" smtClean="0"/>
            </a:br>
            <a:r>
              <a:rPr lang="bg-BG" sz="2200" b="1" smtClean="0"/>
              <a:t/>
            </a:r>
            <a:br>
              <a:rPr lang="bg-BG" sz="2200" b="1" smtClean="0"/>
            </a:br>
            <a:r>
              <a:rPr lang="en-US" sz="2200" b="1" smtClean="0">
                <a:solidFill>
                  <a:schemeClr val="tx1"/>
                </a:solidFill>
              </a:rPr>
              <a:t>Naughty </a:t>
            </a:r>
            <a:r>
              <a:rPr lang="en-US" sz="2200" b="1" smtClean="0">
                <a:solidFill>
                  <a:schemeClr val="tx1"/>
                </a:solidFill>
              </a:rPr>
              <a:t>Or Up-to-No-Good Smile</a:t>
            </a:r>
            <a:br>
              <a:rPr lang="en-US" sz="2200" b="1" smtClean="0">
                <a:solidFill>
                  <a:schemeClr val="tx1"/>
                </a:solidFill>
              </a:rPr>
            </a:br>
            <a:r>
              <a:rPr lang="en-US" sz="2200" smtClean="0">
                <a:solidFill>
                  <a:schemeClr val="tx1"/>
                </a:solidFill>
              </a:rPr>
              <a:t>You know when you get caught doing something you shouldn't have done? Yup, this is how you smile then.</a:t>
            </a:r>
            <a:r>
              <a:rPr lang="en-US" smtClean="0"/>
              <a:t/>
            </a:r>
            <a:br>
              <a:rPr lang="en-US" smtClean="0"/>
            </a:br>
            <a:endParaRPr lang="bg-BG"/>
          </a:p>
        </p:txBody>
      </p:sp>
      <p:pic>
        <p:nvPicPr>
          <p:cNvPr id="5122" name="Picture 2" descr="C:\Users\PC\Desktop\70189b76df93762e22ea5b7e6d14bf3a.jpg"/>
          <p:cNvPicPr>
            <a:picLocks noGrp="1" noChangeAspect="1" noChangeArrowheads="1"/>
          </p:cNvPicPr>
          <p:nvPr>
            <p:ph sz="quarter" idx="1"/>
          </p:nvPr>
        </p:nvPicPr>
        <p:blipFill>
          <a:blip r:embed="rId2" cstate="print"/>
          <a:srcRect/>
          <a:stretch>
            <a:fillRect/>
          </a:stretch>
        </p:blipFill>
        <p:spPr bwMode="auto">
          <a:xfrm>
            <a:off x="928662" y="1857364"/>
            <a:ext cx="7257622" cy="476281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12648" y="228600"/>
            <a:ext cx="8153400" cy="628632"/>
          </a:xfrm>
        </p:spPr>
        <p:txBody>
          <a:bodyPr>
            <a:normAutofit fontScale="90000"/>
          </a:bodyPr>
          <a:lstStyle/>
          <a:p>
            <a:pPr algn="ctr"/>
            <a:r>
              <a:rPr lang="bg-BG" b="1" smtClean="0"/>
              <a:t/>
            </a:r>
            <a:br>
              <a:rPr lang="bg-BG" b="1" smtClean="0"/>
            </a:br>
            <a:r>
              <a:rPr lang="en-US" b="1" smtClean="0"/>
              <a:t>The </a:t>
            </a:r>
            <a:r>
              <a:rPr lang="en-US" b="1" smtClean="0"/>
              <a:t>Sleepy Smile</a:t>
            </a:r>
            <a:br>
              <a:rPr lang="en-US" b="1" smtClean="0"/>
            </a:br>
            <a:endParaRPr lang="bg-BG"/>
          </a:p>
        </p:txBody>
      </p:sp>
      <p:pic>
        <p:nvPicPr>
          <p:cNvPr id="3074" name="Picture 2" descr="C:\Users\PC\Desktop\bc41eeb1fa5d8120b2d7c50bdac64a8d.jpg"/>
          <p:cNvPicPr>
            <a:picLocks noGrp="1" noChangeAspect="1" noChangeArrowheads="1"/>
          </p:cNvPicPr>
          <p:nvPr>
            <p:ph sz="quarter" idx="1"/>
          </p:nvPr>
        </p:nvPicPr>
        <p:blipFill>
          <a:blip r:embed="rId2" cstate="print"/>
          <a:srcRect/>
          <a:stretch>
            <a:fillRect/>
          </a:stretch>
        </p:blipFill>
        <p:spPr bwMode="auto">
          <a:xfrm>
            <a:off x="928662" y="1714488"/>
            <a:ext cx="7341774" cy="490063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redit: Zanna Clay/ Lola ya Bonobo Sanctuary)"/>
          <p:cNvPicPr>
            <a:picLocks noChangeAspect="1" noChangeArrowheads="1"/>
          </p:cNvPicPr>
          <p:nvPr/>
        </p:nvPicPr>
        <p:blipFill>
          <a:blip r:embed="rId2" cstate="print"/>
          <a:srcRect/>
          <a:stretch>
            <a:fillRect/>
          </a:stretch>
        </p:blipFill>
        <p:spPr bwMode="auto">
          <a:xfrm>
            <a:off x="500034" y="642918"/>
            <a:ext cx="8207140" cy="54292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p04zd4y6.jpg"/>
          <p:cNvPicPr>
            <a:picLocks noChangeAspect="1" noChangeArrowheads="1"/>
          </p:cNvPicPr>
          <p:nvPr/>
        </p:nvPicPr>
        <p:blipFill>
          <a:blip r:embed="rId2" cstate="print"/>
          <a:srcRect/>
          <a:stretch>
            <a:fillRect/>
          </a:stretch>
        </p:blipFill>
        <p:spPr bwMode="auto">
          <a:xfrm>
            <a:off x="-3048000" y="-857250"/>
            <a:ext cx="15240000" cy="8572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chef.bbci.co.uk/wwfeatures/wm/live/1600_900/images/live/p0/4z/cv/p04zcvwl.jpg"/>
          <p:cNvPicPr>
            <a:picLocks noChangeAspect="1" noChangeArrowheads="1"/>
          </p:cNvPicPr>
          <p:nvPr/>
        </p:nvPicPr>
        <p:blipFill>
          <a:blip r:embed="rId2" cstate="print"/>
          <a:srcRect/>
          <a:stretch>
            <a:fillRect/>
          </a:stretch>
        </p:blipFill>
        <p:spPr bwMode="auto">
          <a:xfrm>
            <a:off x="285720" y="571480"/>
            <a:ext cx="8643998" cy="586238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edit: Getty Images)"/>
          <p:cNvPicPr>
            <a:picLocks noChangeAspect="1" noChangeArrowheads="1"/>
          </p:cNvPicPr>
          <p:nvPr/>
        </p:nvPicPr>
        <p:blipFill>
          <a:blip r:embed="rId2" cstate="print"/>
          <a:srcRect/>
          <a:stretch>
            <a:fillRect/>
          </a:stretch>
        </p:blipFill>
        <p:spPr bwMode="auto">
          <a:xfrm>
            <a:off x="253938" y="785794"/>
            <a:ext cx="8604342" cy="521497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57158" y="228600"/>
            <a:ext cx="8501122" cy="1200136"/>
          </a:xfrm>
        </p:spPr>
        <p:txBody>
          <a:bodyPr>
            <a:noAutofit/>
          </a:bodyPr>
          <a:lstStyle/>
          <a:p>
            <a:r>
              <a:rPr lang="en-US" sz="2000" smtClean="0">
                <a:solidFill>
                  <a:srgbClr val="002060"/>
                </a:solidFill>
              </a:rPr>
              <a:t>You can get a clear image of this smile just from its name alone: lips are closed, and teeth aren't visible. If by all means you encounter anyone smiling at you this way, trust me that he or she is hiding something! It's no wonder politicians use this one all the time...</a:t>
            </a:r>
            <a:r>
              <a:rPr lang="bg-BG" sz="2000" smtClean="0">
                <a:solidFill>
                  <a:srgbClr val="002060"/>
                </a:solidFill>
              </a:rPr>
              <a:t> </a:t>
            </a:r>
            <a:r>
              <a:rPr lang="en-US" sz="2000" b="1" smtClean="0">
                <a:solidFill>
                  <a:srgbClr val="002060"/>
                </a:solidFill>
              </a:rPr>
              <a:t>The Closed-Lip Smile</a:t>
            </a:r>
            <a:r>
              <a:rPr lang="en-US" sz="2000" b="1" smtClean="0"/>
              <a:t/>
            </a:r>
            <a:br>
              <a:rPr lang="en-US" sz="2000" b="1" smtClean="0"/>
            </a:br>
            <a:endParaRPr lang="bg-BG" sz="2000">
              <a:solidFill>
                <a:srgbClr val="002060"/>
              </a:solidFill>
            </a:endParaRPr>
          </a:p>
        </p:txBody>
      </p:sp>
      <p:pic>
        <p:nvPicPr>
          <p:cNvPr id="1026" name="Picture 2" descr="C:\Users\PC\Desktop\3a19ce31d8f64dd717b67cf73c4fe092.jpg"/>
          <p:cNvPicPr>
            <a:picLocks noGrp="1" noChangeAspect="1" noChangeArrowheads="1"/>
          </p:cNvPicPr>
          <p:nvPr>
            <p:ph sz="quarter" idx="1"/>
          </p:nvPr>
        </p:nvPicPr>
        <p:blipFill>
          <a:blip r:embed="rId2" cstate="print"/>
          <a:srcRect/>
          <a:stretch>
            <a:fillRect/>
          </a:stretch>
        </p:blipFill>
        <p:spPr bwMode="auto">
          <a:xfrm>
            <a:off x="833616" y="1600200"/>
            <a:ext cx="7476767" cy="49720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4282" y="228600"/>
            <a:ext cx="8643998" cy="1414450"/>
          </a:xfrm>
        </p:spPr>
        <p:txBody>
          <a:bodyPr>
            <a:noAutofit/>
          </a:bodyPr>
          <a:lstStyle/>
          <a:p>
            <a:r>
              <a:rPr lang="en-US" sz="2000" b="1" smtClean="0">
                <a:solidFill>
                  <a:srgbClr val="002060"/>
                </a:solidFill>
              </a:rPr>
              <a:t>The lopsided smile</a:t>
            </a:r>
            <a:r>
              <a:rPr lang="en-US" sz="2000" smtClean="0">
                <a:solidFill>
                  <a:srgbClr val="002060"/>
                </a:solidFill>
              </a:rPr>
              <a:t>, aka the twisted smile, is when one side of someone's mouth goes upwards, while the other side goes down. It usually represents a state of mixed emotions. While the ''down'' side might signal that a negative outcome for you is in the making, the ''up'' side cancels it out with its more positive point of view.</a:t>
            </a:r>
            <a:endParaRPr lang="bg-BG" sz="2000">
              <a:solidFill>
                <a:srgbClr val="002060"/>
              </a:solidFill>
            </a:endParaRPr>
          </a:p>
        </p:txBody>
      </p:sp>
      <p:pic>
        <p:nvPicPr>
          <p:cNvPr id="2050" name="Picture 2" descr="C:\Users\PC\Desktop\723bf1ebfec65a2e84bf05bb4f60c3d1.png"/>
          <p:cNvPicPr>
            <a:picLocks noGrp="1" noChangeAspect="1" noChangeArrowheads="1"/>
          </p:cNvPicPr>
          <p:nvPr>
            <p:ph sz="quarter" idx="1"/>
          </p:nvPr>
        </p:nvPicPr>
        <p:blipFill>
          <a:blip r:embed="rId2" cstate="print"/>
          <a:srcRect/>
          <a:stretch>
            <a:fillRect/>
          </a:stretch>
        </p:blipFill>
        <p:spPr bwMode="auto">
          <a:xfrm>
            <a:off x="428596" y="1928802"/>
            <a:ext cx="8382020" cy="44291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57158" y="228600"/>
            <a:ext cx="8572560" cy="1485888"/>
          </a:xfrm>
        </p:spPr>
        <p:txBody>
          <a:bodyPr>
            <a:noAutofit/>
          </a:bodyPr>
          <a:lstStyle/>
          <a:p>
            <a:r>
              <a:rPr lang="bg-BG" sz="2000" b="1" smtClean="0"/>
              <a:t/>
            </a:r>
            <a:br>
              <a:rPr lang="bg-BG" sz="2000" b="1" smtClean="0"/>
            </a:br>
            <a:r>
              <a:rPr lang="en-US" sz="2000" b="1" smtClean="0">
                <a:solidFill>
                  <a:schemeClr val="tx1"/>
                </a:solidFill>
              </a:rPr>
              <a:t>The </a:t>
            </a:r>
            <a:r>
              <a:rPr lang="en-US" sz="2000" b="1" smtClean="0">
                <a:solidFill>
                  <a:schemeClr val="tx1"/>
                </a:solidFill>
              </a:rPr>
              <a:t>Sneer</a:t>
            </a:r>
            <a:br>
              <a:rPr lang="en-US" sz="2000" b="1" smtClean="0">
                <a:solidFill>
                  <a:schemeClr val="tx1"/>
                </a:solidFill>
              </a:rPr>
            </a:br>
            <a:r>
              <a:rPr lang="en-US" sz="2000" smtClean="0">
                <a:solidFill>
                  <a:schemeClr val="tx1"/>
                </a:solidFill>
              </a:rPr>
              <a:t>This typical sarcastic smile is the one where corners of the mouth start going in the direction of ears, thus making so-called sneering dimples. The person who sneers rarely has respect or empathy towards anyone, so it's no surprise that it is mostly common among criminals and psychiatric patients.</a:t>
            </a:r>
            <a:r>
              <a:rPr lang="en-US" sz="2000" smtClean="0"/>
              <a:t/>
            </a:r>
            <a:br>
              <a:rPr lang="en-US" sz="2000" smtClean="0"/>
            </a:br>
            <a:endParaRPr lang="bg-BG" sz="2000"/>
          </a:p>
        </p:txBody>
      </p:sp>
      <p:pic>
        <p:nvPicPr>
          <p:cNvPr id="2050" name="Picture 2" descr="C:\Users\PC\Desktop\30fa70151e50ffcd7240dc54c610d20d.png"/>
          <p:cNvPicPr>
            <a:picLocks noGrp="1" noChangeAspect="1" noChangeArrowheads="1"/>
          </p:cNvPicPr>
          <p:nvPr>
            <p:ph sz="quarter" idx="1"/>
          </p:nvPr>
        </p:nvPicPr>
        <p:blipFill>
          <a:blip r:embed="rId2" cstate="print"/>
          <a:srcRect/>
          <a:stretch>
            <a:fillRect/>
          </a:stretch>
        </p:blipFill>
        <p:spPr bwMode="auto">
          <a:xfrm>
            <a:off x="714348" y="2000240"/>
            <a:ext cx="8156621" cy="45720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28596" y="214290"/>
            <a:ext cx="8429684" cy="1143008"/>
          </a:xfrm>
        </p:spPr>
        <p:txBody>
          <a:bodyPr>
            <a:normAutofit fontScale="90000"/>
          </a:bodyPr>
          <a:lstStyle/>
          <a:p>
            <a:r>
              <a:rPr lang="bg-BG" sz="2200" b="1" smtClean="0"/>
              <a:t/>
            </a:r>
            <a:br>
              <a:rPr lang="bg-BG" sz="2200" b="1" smtClean="0"/>
            </a:br>
            <a:r>
              <a:rPr lang="bg-BG" sz="2200" b="1" smtClean="0"/>
              <a:t/>
            </a:r>
            <a:br>
              <a:rPr lang="bg-BG" sz="2200" b="1" smtClean="0"/>
            </a:br>
            <a:r>
              <a:rPr lang="en-US" sz="2200" b="1" smtClean="0">
                <a:solidFill>
                  <a:schemeClr val="tx1"/>
                </a:solidFill>
              </a:rPr>
              <a:t>Confident </a:t>
            </a:r>
            <a:r>
              <a:rPr lang="en-US" sz="2200" b="1" smtClean="0">
                <a:solidFill>
                  <a:schemeClr val="tx1"/>
                </a:solidFill>
              </a:rPr>
              <a:t>Smile</a:t>
            </a:r>
            <a:br>
              <a:rPr lang="en-US" sz="2200" b="1" smtClean="0">
                <a:solidFill>
                  <a:schemeClr val="tx1"/>
                </a:solidFill>
              </a:rPr>
            </a:br>
            <a:r>
              <a:rPr lang="en-US" sz="2200" smtClean="0">
                <a:solidFill>
                  <a:schemeClr val="tx1"/>
                </a:solidFill>
              </a:rPr>
              <a:t>You don't need an excuse to wear this one, so why not wear it all the time? Your grin will show everyone that there is no room for low self-esteem in your life!</a:t>
            </a:r>
            <a:r>
              <a:rPr lang="en-US" smtClean="0">
                <a:solidFill>
                  <a:schemeClr val="tx1"/>
                </a:solidFill>
              </a:rPr>
              <a:t/>
            </a:r>
            <a:br>
              <a:rPr lang="en-US" smtClean="0">
                <a:solidFill>
                  <a:schemeClr val="tx1"/>
                </a:solidFill>
              </a:rPr>
            </a:br>
            <a:endParaRPr lang="bg-BG">
              <a:solidFill>
                <a:schemeClr val="tx1"/>
              </a:solidFill>
            </a:endParaRPr>
          </a:p>
        </p:txBody>
      </p:sp>
      <p:pic>
        <p:nvPicPr>
          <p:cNvPr id="4098" name="Picture 2" descr="C:\Users\PC\Desktop\4ffaddabfaad6d5eb3bb6a8d1be847f1.jpg"/>
          <p:cNvPicPr>
            <a:picLocks noGrp="1" noChangeAspect="1" noChangeArrowheads="1"/>
          </p:cNvPicPr>
          <p:nvPr>
            <p:ph sz="quarter" idx="1"/>
          </p:nvPr>
        </p:nvPicPr>
        <p:blipFill>
          <a:blip r:embed="rId2" cstate="print"/>
          <a:srcRect/>
          <a:stretch>
            <a:fillRect/>
          </a:stretch>
        </p:blipFill>
        <p:spPr bwMode="auto">
          <a:xfrm>
            <a:off x="1071538" y="1643050"/>
            <a:ext cx="6745589" cy="500063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Медиана">
  <a:themeElements>
    <a:clrScheme name="Медиана">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Медиана">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диана">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TotalTime>
  <Words>136</Words>
  <Application>Microsoft Office PowerPoint</Application>
  <PresentationFormat>Презентация на цял екран (4:3)</PresentationFormat>
  <Paragraphs>13</Paragraphs>
  <Slides>17</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17</vt:i4>
      </vt:variant>
    </vt:vector>
  </HeadingPairs>
  <TitlesOfParts>
    <vt:vector size="18" baseType="lpstr">
      <vt:lpstr>Медиана</vt:lpstr>
      <vt:lpstr>УСМИВКАТА</vt:lpstr>
      <vt:lpstr>Слайд 2</vt:lpstr>
      <vt:lpstr>Слайд 3</vt:lpstr>
      <vt:lpstr>Слайд 4</vt:lpstr>
      <vt:lpstr>Слайд 5</vt:lpstr>
      <vt:lpstr>You can get a clear image of this smile just from its name alone: lips are closed, and teeth aren't visible. If by all means you encounter anyone smiling at you this way, trust me that he or she is hiding something! It's no wonder politicians use this one all the time... The Closed-Lip Smile </vt:lpstr>
      <vt:lpstr>The lopsided smile, aka the twisted smile, is when one side of someone's mouth goes upwards, while the other side goes down. It usually represents a state of mixed emotions. While the ''down'' side might signal that a negative outcome for you is in the making, the ''up'' side cancels it out with its more positive point of view.</vt:lpstr>
      <vt:lpstr> The Sneer This typical sarcastic smile is the one where corners of the mouth start going in the direction of ears, thus making so-called sneering dimples. The person who sneers rarely has respect or empathy towards anyone, so it's no surprise that it is mostly common among criminals and psychiatric patients. </vt:lpstr>
      <vt:lpstr>  Confident Smile You don't need an excuse to wear this one, so why not wear it all the time? Your grin will show everyone that there is no room for low self-esteem in your life! </vt:lpstr>
      <vt:lpstr> The Forced Smile The most unnatural among different types of smiles, the forced smile, accompanied with full-on grin and soulless eyes, gives the feeling that the person using it isn't very interested in what you are saying. All those friendships are destroyed with this smile! </vt:lpstr>
      <vt:lpstr>   The Genuine Smile  Enough with the moody smiles! This one is the best and most joyful of all! You don't have to work for it, it comes naturally; and when it does, you start grinning from ear to ear, your eyes start sparkling and your whole face lights up. So viva la genuine smile! </vt:lpstr>
      <vt:lpstr> Open Mouth Smile Another one of different types of smiles, the open mouth smile is somewhat like a frozen laugh. It is not very good to wear on an everyday basis since it doesn't look natural, but it's great for pictures. It radiates happiness, and will make all of your selfies pop! </vt:lpstr>
      <vt:lpstr>  The Smug Smile Here's one you definitely know! Pressed together lips with a slightly raised side. Get the picture? And while being one of the most favorite smiles to wear, it also has a wide range of meanings. It could be a sign of arrogance, satisfaction, and could even be used while flirting.  </vt:lpstr>
      <vt:lpstr>Flirtatious Smile This one is similar to the smug smile, and as the name says, its prime role is flirting. It is considered to be incredibly mysterious, sexy and inviting, particularly in women who tend to make it even more attractive by biting and licking their lips. </vt:lpstr>
      <vt:lpstr>Слайд 15</vt:lpstr>
      <vt:lpstr>  Naughty Or Up-to-No-Good Smile You know when you get caught doing something you shouldn't have done? Yup, this is how you smile then. </vt:lpstr>
      <vt:lpstr> The Sleepy Smile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PC</cp:lastModifiedBy>
  <cp:revision>25</cp:revision>
  <dcterms:created xsi:type="dcterms:W3CDTF">2018-01-07T18:30:40Z</dcterms:created>
  <dcterms:modified xsi:type="dcterms:W3CDTF">2018-01-09T18:35:54Z</dcterms:modified>
</cp:coreProperties>
</file>