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D660-F127-498D-822E-0AB9F898F2E9}" type="datetimeFigureOut">
              <a:rPr lang="bg-BG" smtClean="0"/>
              <a:pPr/>
              <a:t>29.12.2017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1A2E-F0D3-41F4-9F75-2113EF89986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bg-BG" smtClean="0">
                <a:latin typeface="Times New Roman" pitchFamily="18" charset="0"/>
                <a:cs typeface="Times New Roman" pitchFamily="18" charset="0"/>
              </a:rPr>
              <a:t>НЕВЕРБАЛНА КОМУНИКАЦИЯ</a:t>
            </a:r>
            <a:r>
              <a:rPr lang="bg-BG" smtClean="0"/>
              <a:t/>
            </a:r>
            <a:br>
              <a:rPr lang="bg-BG" smtClean="0"/>
            </a:b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929618" cy="2714644"/>
          </a:xfrm>
        </p:spPr>
        <p:txBody>
          <a:bodyPr/>
          <a:lstStyle/>
          <a:p>
            <a:r>
              <a:rPr lang="bg-BG" sz="4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ЕЗИК НА ТЯЛОТО</a:t>
            </a:r>
          </a:p>
          <a:p>
            <a:endParaRPr lang="bg-BG"/>
          </a:p>
          <a:p>
            <a:r>
              <a:rPr lang="bg-BG" sz="5400" i="1" spc="5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МИМИКИТЕ</a:t>
            </a:r>
            <a:endParaRPr lang="bg-BG" sz="5400" i="1" spc="5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571504"/>
          </a:xfrm>
        </p:spPr>
        <p:txBody>
          <a:bodyPr>
            <a:normAutofit fontScale="25000" lnSpcReduction="20000"/>
          </a:bodyPr>
          <a:lstStyle/>
          <a:p>
            <a:pPr algn="ctr"/>
            <a:endParaRPr lang="bg-BG" smtClean="0">
              <a:latin typeface="Palatino Linotype" pitchFamily="18" charset="0"/>
            </a:endParaRPr>
          </a:p>
          <a:p>
            <a:pPr algn="ctr"/>
            <a:endParaRPr lang="bg-BG" sz="6500" smtClean="0">
              <a:latin typeface="Palatino Linotype" pitchFamily="18" charset="0"/>
            </a:endParaRPr>
          </a:p>
          <a:p>
            <a:pPr algn="ctr"/>
            <a:r>
              <a:rPr lang="bg-BG" sz="12800" smtClean="0">
                <a:latin typeface="Palatino Linotype" pitchFamily="18" charset="0"/>
              </a:rPr>
              <a:t>№ 9</a:t>
            </a:r>
            <a:endParaRPr lang="bg-BG" sz="12800">
              <a:latin typeface="Palatino Linotype" pitchFamily="18" charset="0"/>
            </a:endParaRPr>
          </a:p>
        </p:txBody>
      </p:sp>
      <p:pic>
        <p:nvPicPr>
          <p:cNvPr id="3074" name="Picture 2" descr="C:\Users\PC\Desktop\Documents\Tsetzo\Бизнес комуникация\Мимики-тест\q9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5" r="5605"/>
          <a:stretch>
            <a:fillRect/>
          </a:stretch>
        </p:blipFill>
        <p:spPr bwMode="auto">
          <a:xfrm>
            <a:off x="785786" y="232540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6143644"/>
            <a:ext cx="5486400" cy="571504"/>
          </a:xfrm>
        </p:spPr>
        <p:txBody>
          <a:bodyPr>
            <a:normAutofit fontScale="25000" lnSpcReduction="20000"/>
          </a:bodyPr>
          <a:lstStyle/>
          <a:p>
            <a:endParaRPr lang="bg-BG" smtClean="0"/>
          </a:p>
          <a:p>
            <a:r>
              <a:rPr lang="bg-BG" sz="3200" smtClean="0">
                <a:latin typeface="Palatino Linotype" pitchFamily="18" charset="0"/>
              </a:rPr>
              <a:t> </a:t>
            </a:r>
          </a:p>
          <a:p>
            <a:pPr algn="ctr"/>
            <a:r>
              <a:rPr lang="bg-BG" sz="12800" smtClean="0">
                <a:latin typeface="Palatino Linotype" pitchFamily="18" charset="0"/>
              </a:rPr>
              <a:t>№ 10</a:t>
            </a:r>
            <a:endParaRPr lang="bg-BG" sz="12800">
              <a:latin typeface="Palatino Linotype" pitchFamily="18" charset="0"/>
            </a:endParaRPr>
          </a:p>
        </p:txBody>
      </p:sp>
      <p:pic>
        <p:nvPicPr>
          <p:cNvPr id="4098" name="Picture 2" descr="C:\Users\PC\Desktop\Documents\Tsetzo\Бизнес комуникация\Мимики-тест\q10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5" r="5605"/>
          <a:stretch>
            <a:fillRect/>
          </a:stretch>
        </p:blipFill>
        <p:spPr bwMode="auto">
          <a:xfrm>
            <a:off x="428596" y="129302"/>
            <a:ext cx="8207935" cy="599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5500702"/>
            <a:ext cx="5486400" cy="1357298"/>
          </a:xfrm>
        </p:spPr>
        <p:txBody>
          <a:bodyPr>
            <a:normAutofit/>
          </a:bodyPr>
          <a:lstStyle/>
          <a:p>
            <a:pPr algn="ctr"/>
            <a:r>
              <a:rPr lang="bg-BG" sz="2800" smtClean="0">
                <a:latin typeface="Palatino Linotype" pitchFamily="18" charset="0"/>
              </a:rPr>
              <a:t>№ 11</a:t>
            </a:r>
            <a:endParaRPr lang="bg-BG" sz="280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C:\Users\PC\Desktop\Documents\Tsetzo\Бизнес комуникация\Мимики-тест\q11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642910" y="214290"/>
            <a:ext cx="7858179" cy="589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215082"/>
            <a:ext cx="5486400" cy="642918"/>
          </a:xfrm>
        </p:spPr>
        <p:txBody>
          <a:bodyPr>
            <a:normAutofit/>
          </a:bodyPr>
          <a:lstStyle/>
          <a:p>
            <a:pPr algn="ctr"/>
            <a:r>
              <a:rPr lang="bg-BG" sz="2800" smtClean="0">
                <a:latin typeface="Palatino Linotype" pitchFamily="18" charset="0"/>
              </a:rPr>
              <a:t>№ 12</a:t>
            </a:r>
            <a:endParaRPr lang="bg-BG" sz="280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6" name="Picture 2" descr="C:\Users\PC\Desktop\Documents\Tsetzo\Бизнес комуникация\Мимики-тест\q12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571472" y="0"/>
            <a:ext cx="7929618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71504"/>
          </a:xfrm>
        </p:spPr>
        <p:txBody>
          <a:bodyPr>
            <a:noAutofit/>
          </a:bodyPr>
          <a:lstStyle/>
          <a:p>
            <a:pPr algn="ctr"/>
            <a:r>
              <a:rPr lang="bg-BG" sz="3200" b="0" smtClean="0">
                <a:latin typeface="Palatino Linotype" pitchFamily="18" charset="0"/>
              </a:rPr>
              <a:t/>
            </a:r>
            <a:br>
              <a:rPr lang="bg-BG" sz="3200" b="0" smtClean="0">
                <a:latin typeface="Palatino Linotype" pitchFamily="18" charset="0"/>
              </a:rPr>
            </a:br>
            <a:r>
              <a:rPr lang="bg-BG" sz="3200" b="0" smtClean="0">
                <a:latin typeface="Palatino Linotype" pitchFamily="18" charset="0"/>
              </a:rPr>
              <a:t>№ 13</a:t>
            </a:r>
            <a:endParaRPr lang="bg-BG" sz="32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7170" name="Picture 2" descr="C:\Users\PC\Desktop\Documents\Tsetzo\Бизнес комуникация\Мимики-тест\q13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571472" y="69287"/>
            <a:ext cx="7715303" cy="600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215082"/>
            <a:ext cx="5486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14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 descr="C:\Users\PC\Desktop\Documents\Tsetzo\Бизнес комуникация\Мимики-тест\q14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714348" y="214290"/>
            <a:ext cx="7929618" cy="607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71504"/>
          </a:xfrm>
        </p:spPr>
        <p:txBody>
          <a:bodyPr>
            <a:normAutofit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15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9218" name="Picture 2" descr="C:\Users\PC\Desktop\Documents\Tsetzo\Бизнес комуникация\Мимики-тест\q15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571472" y="160712"/>
            <a:ext cx="8088871" cy="606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357958"/>
            <a:ext cx="548640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16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PC\Desktop\Documents\Tsetzo\Бизнес комуникация\Мимики-тест\q16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428596" y="214290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215082"/>
            <a:ext cx="5486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17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 descr="C:\Users\PC\Desktop\Documents\Tsetzo\Бизнес комуникация\Мимики-тест\q17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611144" y="250010"/>
            <a:ext cx="7747070" cy="596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71504"/>
          </a:xfrm>
        </p:spPr>
        <p:txBody>
          <a:bodyPr>
            <a:normAutofit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18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 descr="C:\Users\PC\Desktop\Documents\Tsetzo\Бизнес комуникация\Мимики-тест\q18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26" r="6126"/>
          <a:stretch>
            <a:fillRect/>
          </a:stretch>
        </p:blipFill>
        <p:spPr bwMode="auto">
          <a:xfrm>
            <a:off x="500034" y="214290"/>
            <a:ext cx="8009010" cy="600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5252100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072206"/>
            <a:ext cx="8472518" cy="78579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bg-BG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1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1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143644"/>
            <a:ext cx="5486400" cy="571504"/>
          </a:xfrm>
        </p:spPr>
        <p:txBody>
          <a:bodyPr>
            <a:normAutofit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19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098" name="Picture 2" descr="C:\Users\PC\Desktop\Documents\Tsetzo\Бизнес комуникация\Мимики-тест\q19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714348" y="214290"/>
            <a:ext cx="742955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6215082"/>
            <a:ext cx="54864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0" smtClean="0">
                <a:latin typeface="Palatino Linotype" pitchFamily="18" charset="0"/>
              </a:rPr>
              <a:t>№ 20</a:t>
            </a:r>
            <a:endParaRPr lang="bg-BG" sz="2800" b="0">
              <a:latin typeface="Palatino Linotype" pitchFamily="18" charset="0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122" name="Picture 2" descr="C:\Users\PC\Desktop\Documents\Tsetzo\Бизнес комуникация\Мимики-тест\q20_question_ima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45" r="5645"/>
          <a:stretch>
            <a:fillRect/>
          </a:stretch>
        </p:blipFill>
        <p:spPr bwMode="auto">
          <a:xfrm>
            <a:off x="714348" y="214290"/>
            <a:ext cx="759624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297502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785794"/>
          </a:xfrm>
        </p:spPr>
        <p:txBody>
          <a:bodyPr/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2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2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642918"/>
          </a:xfrm>
        </p:spPr>
        <p:txBody>
          <a:bodyPr/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3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3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7249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726130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642918"/>
          </a:xfrm>
        </p:spPr>
        <p:txBody>
          <a:bodyPr/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4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4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86478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34" y="6215082"/>
            <a:ext cx="8329642" cy="5000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5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5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81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511816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642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6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4" name="Картина 3" descr="C:\Users\PC\Desktop\Documents\Tsetzo\Бизнес комуникация\Мимики-тест\q6_question_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714356"/>
          </a:xfrm>
        </p:spPr>
        <p:txBody>
          <a:bodyPr/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7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1026" name="Picture 2" descr="C:\Users\PC\Desktop\Documents\Tsetzo\Бизнес комуникация\Мимики-тест\q7_question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5654692"/>
          </a:xfrm>
        </p:spPr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7857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mtClean="0">
                <a:latin typeface="Palatino Linotype" pitchFamily="18" charset="0"/>
              </a:rPr>
              <a:t>№ 8</a:t>
            </a:r>
            <a:endParaRPr lang="bg-BG">
              <a:latin typeface="Palatino Linotype" pitchFamily="18" charset="0"/>
            </a:endParaRPr>
          </a:p>
        </p:txBody>
      </p:sp>
      <p:pic>
        <p:nvPicPr>
          <p:cNvPr id="2050" name="Picture 2" descr="C:\Users\PC\Desktop\Documents\Tsetzo\Бизнес комуникация\Мимики-тест\q8_question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456"/>
            <a:ext cx="8402552" cy="5595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45</Words>
  <Application>Microsoft Office PowerPoint</Application>
  <PresentationFormat>Презентация на цял екран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Office тема</vt:lpstr>
      <vt:lpstr>НЕВЕРБАЛНА КОМУНИКАЦИЯ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№ 11</vt:lpstr>
      <vt:lpstr>№ 12</vt:lpstr>
      <vt:lpstr> № 13</vt:lpstr>
      <vt:lpstr>№ 14</vt:lpstr>
      <vt:lpstr>№ 15</vt:lpstr>
      <vt:lpstr>№ 16</vt:lpstr>
      <vt:lpstr>№ 17</vt:lpstr>
      <vt:lpstr>№ 18</vt:lpstr>
      <vt:lpstr>№ 19</vt:lpstr>
      <vt:lpstr>№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НЕВЕРБАЛНА КОМУНИКАЦИЯ </dc:title>
  <dc:creator>PC</dc:creator>
  <cp:lastModifiedBy>PC</cp:lastModifiedBy>
  <cp:revision>30</cp:revision>
  <dcterms:created xsi:type="dcterms:W3CDTF">2017-12-28T15:12:07Z</dcterms:created>
  <dcterms:modified xsi:type="dcterms:W3CDTF">2017-12-29T08:58:09Z</dcterms:modified>
</cp:coreProperties>
</file>