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319" r:id="rId3"/>
    <p:sldId id="263" r:id="rId4"/>
    <p:sldId id="257" r:id="rId5"/>
    <p:sldId id="258" r:id="rId6"/>
    <p:sldId id="260" r:id="rId7"/>
    <p:sldId id="261" r:id="rId8"/>
    <p:sldId id="267" r:id="rId9"/>
    <p:sldId id="411" r:id="rId10"/>
    <p:sldId id="277" r:id="rId11"/>
    <p:sldId id="279" r:id="rId12"/>
    <p:sldId id="282" r:id="rId13"/>
    <p:sldId id="283" r:id="rId14"/>
    <p:sldId id="295" r:id="rId15"/>
    <p:sldId id="296" r:id="rId16"/>
    <p:sldId id="297" r:id="rId17"/>
    <p:sldId id="301" r:id="rId18"/>
    <p:sldId id="309" r:id="rId19"/>
    <p:sldId id="310" r:id="rId20"/>
    <p:sldId id="314" r:id="rId21"/>
    <p:sldId id="317" r:id="rId22"/>
    <p:sldId id="316" r:id="rId23"/>
    <p:sldId id="311" r:id="rId24"/>
    <p:sldId id="312" r:id="rId25"/>
    <p:sldId id="349" r:id="rId26"/>
    <p:sldId id="350" r:id="rId27"/>
    <p:sldId id="382" r:id="rId28"/>
    <p:sldId id="389" r:id="rId29"/>
    <p:sldId id="387" r:id="rId30"/>
    <p:sldId id="401" r:id="rId31"/>
    <p:sldId id="402" r:id="rId32"/>
    <p:sldId id="388" r:id="rId33"/>
    <p:sldId id="390" r:id="rId34"/>
    <p:sldId id="391" r:id="rId35"/>
    <p:sldId id="380" r:id="rId36"/>
    <p:sldId id="396" r:id="rId37"/>
    <p:sldId id="357" r:id="rId38"/>
    <p:sldId id="358" r:id="rId39"/>
    <p:sldId id="407" r:id="rId40"/>
    <p:sldId id="353" r:id="rId41"/>
    <p:sldId id="352" r:id="rId42"/>
    <p:sldId id="408" r:id="rId43"/>
    <p:sldId id="326" r:id="rId44"/>
    <p:sldId id="400" r:id="rId45"/>
    <p:sldId id="268" r:id="rId46"/>
    <p:sldId id="274" r:id="rId47"/>
    <p:sldId id="275" r:id="rId48"/>
    <p:sldId id="384" r:id="rId49"/>
    <p:sldId id="363" r:id="rId50"/>
    <p:sldId id="367" r:id="rId51"/>
    <p:sldId id="368" r:id="rId52"/>
    <p:sldId id="370" r:id="rId53"/>
    <p:sldId id="369" r:id="rId54"/>
    <p:sldId id="371" r:id="rId55"/>
    <p:sldId id="372" r:id="rId56"/>
    <p:sldId id="374" r:id="rId57"/>
    <p:sldId id="375" r:id="rId58"/>
    <p:sldId id="376" r:id="rId59"/>
    <p:sldId id="377" r:id="rId60"/>
    <p:sldId id="361" r:id="rId61"/>
    <p:sldId id="276" r:id="rId62"/>
    <p:sldId id="366" r:id="rId63"/>
    <p:sldId id="403" r:id="rId64"/>
    <p:sldId id="405" r:id="rId65"/>
    <p:sldId id="362" r:id="rId66"/>
    <p:sldId id="348" r:id="rId67"/>
    <p:sldId id="346" r:id="rId68"/>
    <p:sldId id="347" r:id="rId69"/>
    <p:sldId id="360" r:id="rId70"/>
    <p:sldId id="320" r:id="rId71"/>
    <p:sldId id="342" r:id="rId72"/>
    <p:sldId id="345" r:id="rId73"/>
    <p:sldId id="343" r:id="rId74"/>
    <p:sldId id="410" r:id="rId75"/>
    <p:sldId id="409" r:id="rId76"/>
    <p:sldId id="266" r:id="rId77"/>
    <p:sldId id="293" r:id="rId7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26AE1-50AC-4141-ACC2-087CCFC2B629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A3477-5E11-42E7-ADF0-FFD0B87ED8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4668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A3477-5E11-42E7-ADF0-FFD0B87ED85B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35153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A3477-5E11-42E7-ADF0-FFD0B87ED85B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9259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A3477-5E11-42E7-ADF0-FFD0B87ED85B}" type="slidenum">
              <a:rPr lang="bg-BG" smtClean="0"/>
              <a:t>41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526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A3477-5E11-42E7-ADF0-FFD0B87ED85B}" type="slidenum">
              <a:rPr lang="bg-BG" smtClean="0"/>
              <a:t>43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8842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A3477-5E11-42E7-ADF0-FFD0B87ED85B}" type="slidenum">
              <a:rPr lang="bg-BG" smtClean="0"/>
              <a:t>63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9613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A3477-5E11-42E7-ADF0-FFD0B87ED85B}" type="slidenum">
              <a:rPr lang="bg-BG" smtClean="0"/>
              <a:t>75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0099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022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352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867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9525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1523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721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5035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366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266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5804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715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94FBC-6D54-4310-BAD8-1445C20615B3}" type="datetimeFigureOut">
              <a:rPr lang="bg-BG" smtClean="0"/>
              <a:t>19.10.2021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400D2-710D-4770-9414-C239C16246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81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4.png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1.jpeg"/><Relationship Id="rId4" Type="http://schemas.openxmlformats.org/officeDocument/2006/relationships/image" Target="../media/image12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7.jpg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7" Type="http://schemas.openxmlformats.org/officeDocument/2006/relationships/image" Target="../media/image4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8.jpeg"/><Relationship Id="rId4" Type="http://schemas.openxmlformats.org/officeDocument/2006/relationships/image" Target="../media/image14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2.jpg"/><Relationship Id="rId4" Type="http://schemas.openxmlformats.org/officeDocument/2006/relationships/image" Target="../media/image1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0" y="2157413"/>
            <a:ext cx="9144000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bg-BG" sz="96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ши</a:t>
            </a:r>
            <a:r>
              <a:rPr lang="bg-BG" sz="9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bg-BG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9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цв</a:t>
            </a:r>
            <a:r>
              <a:rPr lang="bg-BG" sz="9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  <a:r>
              <a:rPr lang="bg-BG" sz="9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</a:t>
            </a:r>
            <a:r>
              <a:rPr lang="bg-BG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9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дни</a:t>
            </a:r>
            <a:endParaRPr lang="bg-BG" sz="9600" dirty="0">
              <a:solidFill>
                <a:prstClr val="white"/>
              </a:solidFill>
            </a:endParaRPr>
          </a:p>
        </p:txBody>
      </p:sp>
      <p:sp>
        <p:nvSpPr>
          <p:cNvPr id="6" name="Правоъгълник 5"/>
          <p:cNvSpPr/>
          <p:nvPr/>
        </p:nvSpPr>
        <p:spPr>
          <a:xfrm>
            <a:off x="3275856" y="6304002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Група “Дъга</a:t>
            </a:r>
            <a:r>
              <a:rPr lang="bg-BG" altLang="bg-BG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”, ДГ№</a:t>
            </a:r>
            <a:r>
              <a:rPr lang="bg-BG" altLang="bg-BG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“Знаме на Мира</a:t>
            </a:r>
            <a:r>
              <a:rPr lang="bg-BG" altLang="bg-BG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”, гр. Балчик </a:t>
            </a:r>
            <a:endParaRPr lang="bg-BG" altLang="bg-BG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26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0" y="2852936"/>
            <a:ext cx="914400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елхица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грейна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Дъга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Благодарим и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сръчните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помощници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6288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47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" y="0"/>
            <a:ext cx="4493452" cy="3429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2169"/>
            <a:ext cx="4644008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" y="3429000"/>
            <a:ext cx="4493452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1"/>
            <a:ext cx="4644008" cy="3429000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6540" y="2996952"/>
            <a:ext cx="9245980" cy="717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Дядо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Коледа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-после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дойде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донесе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дългоочакваните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подаръци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много, много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26886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458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0" y="4725144"/>
            <a:ext cx="3275856" cy="21175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родители,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включиха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Коледна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изложба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проект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Заедно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можем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844" y="6160064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215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97" y="0"/>
            <a:ext cx="9206397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-62397" y="0"/>
            <a:ext cx="917535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 знаем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кой е Апостола и се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гордеем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негови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потомци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553" y="619050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991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2564904"/>
            <a:ext cx="9144000" cy="55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 Марта пак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дойде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донесе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слънчице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322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3861048"/>
            <a:ext cx="9144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сръчните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ръце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мили приятели! 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133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33714" y="5805264"/>
            <a:ext cx="5834430" cy="1052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Oще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малки, но знаем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какво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Родина и се учим да я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обичаме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Честит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България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04363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354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8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083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6742"/>
            <a:ext cx="4572000" cy="3461257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0" y="3344416"/>
            <a:ext cx="309634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обич за мама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66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3068960"/>
            <a:ext cx="914400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детенце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видиш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Лазаря как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хубаво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лазарува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Шити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развява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жълти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чехли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потропва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38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18595"/>
            <a:ext cx="9171144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7826687" y="6447105"/>
            <a:ext cx="1307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2017/2018г.</a:t>
            </a:r>
          </a:p>
        </p:txBody>
      </p:sp>
      <p:sp>
        <p:nvSpPr>
          <p:cNvPr id="3" name="Закръглен правоъгълник 2"/>
          <p:cNvSpPr/>
          <p:nvPr/>
        </p:nvSpPr>
        <p:spPr>
          <a:xfrm>
            <a:off x="-27145" y="5733256"/>
            <a:ext cx="9161819" cy="111181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Дъгата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прилича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мост над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земята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окичен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байрачета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седем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цвята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Слънцето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златното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по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нея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минава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всичко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нея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по-весело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става!</a:t>
            </a:r>
          </a:p>
        </p:txBody>
      </p:sp>
    </p:spTree>
    <p:extLst>
      <p:ext uri="{BB962C8B-B14F-4D97-AF65-F5344CB8AC3E}">
        <p14:creationId xmlns:p14="http://schemas.microsoft.com/office/powerpoint/2010/main" val="420898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3284984"/>
            <a:ext cx="914400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Идва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весел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шарени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яйца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донесъл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жълти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сини 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червени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Да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засмени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7877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32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57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833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22" y="6162799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541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24764"/>
            <a:ext cx="5724128" cy="739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Отново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сръчните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ръце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дечица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мама и баба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създадоха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толкова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красота!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57" y="6196157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196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46"/>
            <a:ext cx="9147927" cy="6860945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кръглен правоъгълник 3"/>
          <p:cNvSpPr/>
          <p:nvPr/>
        </p:nvSpPr>
        <p:spPr>
          <a:xfrm>
            <a:off x="1500986" y="5913008"/>
            <a:ext cx="76328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Конкурс"Великден </a:t>
            </a:r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 моите </a:t>
            </a:r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очи"</a:t>
            </a:r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Етнографска къща </a:t>
            </a:r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към  </a:t>
            </a:r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 Музей Балчик.</a:t>
            </a:r>
          </a:p>
        </p:txBody>
      </p:sp>
    </p:spTree>
    <p:extLst>
      <p:ext uri="{BB962C8B-B14F-4D97-AF65-F5344CB8AC3E}">
        <p14:creationId xmlns:p14="http://schemas.microsoft.com/office/powerpoint/2010/main" val="4036640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2555776" y="5589240"/>
            <a:ext cx="6581684" cy="126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първи път на голямата сцена – участие в концерта „Децата на Балчик“ в НЧ „В. Левски“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211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1"/>
            <a:ext cx="5329237" cy="342900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78" y="3121"/>
            <a:ext cx="4481022" cy="3442111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7" y="2943153"/>
            <a:ext cx="3814763" cy="391832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62979" cy="3429000"/>
          </a:xfrm>
          <a:prstGeom prst="rect">
            <a:avLst/>
          </a:prstGeom>
        </p:spPr>
      </p:pic>
      <p:sp>
        <p:nvSpPr>
          <p:cNvPr id="10" name="Закръглен правоъгълник 9"/>
          <p:cNvSpPr/>
          <p:nvPr/>
        </p:nvSpPr>
        <p:spPr>
          <a:xfrm>
            <a:off x="-1" y="6093297"/>
            <a:ext cx="9144001" cy="768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Изграждането на навици – първа стъпка към самостоятелността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308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342900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387"/>
            <a:ext cx="4572000" cy="3544446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11" y="3344385"/>
            <a:ext cx="4662978" cy="3544447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11" y="0"/>
            <a:ext cx="4617489" cy="3344385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4526511" y="6563995"/>
            <a:ext cx="4689497" cy="324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Местата на нещата</a:t>
            </a:r>
            <a:endParaRPr lang="bg-BG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кръглен правоъгълник 5"/>
          <p:cNvSpPr/>
          <p:nvPr/>
        </p:nvSpPr>
        <p:spPr>
          <a:xfrm>
            <a:off x="0" y="2998409"/>
            <a:ext cx="4572000" cy="345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 ме да мога сам</a:t>
            </a:r>
            <a:endParaRPr lang="bg-BG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315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28" y="3634633"/>
            <a:ext cx="4283968" cy="321297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4021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96" y="0"/>
            <a:ext cx="4572000" cy="3429000"/>
          </a:xfrm>
          <a:prstGeom prst="rect">
            <a:avLst/>
          </a:prstGeom>
        </p:spPr>
      </p:pic>
      <p:sp>
        <p:nvSpPr>
          <p:cNvPr id="7" name="Закръглен правоъгълник 6"/>
          <p:cNvSpPr/>
          <p:nvPr/>
        </p:nvSpPr>
        <p:spPr>
          <a:xfrm>
            <a:off x="-29020" y="3176972"/>
            <a:ext cx="91730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всичко това ни е нужна добре развита </a:t>
            </a:r>
            <a:r>
              <a:rPr lang="bg-BG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моторика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кръглен правоъгълник 7"/>
          <p:cNvSpPr/>
          <p:nvPr/>
        </p:nvSpPr>
        <p:spPr>
          <a:xfrm>
            <a:off x="-55418" y="6239373"/>
            <a:ext cx="7481340" cy="608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добре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развитата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фина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моторика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по- добра 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логическа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мисъл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памет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805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7" cy="458112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0813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0"/>
            <a:ext cx="4860033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6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кръглен правоъгълник 2"/>
          <p:cNvSpPr/>
          <p:nvPr/>
        </p:nvSpPr>
        <p:spPr>
          <a:xfrm>
            <a:off x="-11297" y="0"/>
            <a:ext cx="9144000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Празничният кръговрат  превръща делниците ни </a:t>
            </a:r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усмивки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32703" cy="623731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03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119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04770"/>
            <a:ext cx="4572000" cy="345323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30"/>
            <a:ext cx="4572000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4230"/>
            <a:ext cx="4572000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770"/>
            <a:ext cx="4604307" cy="3477460"/>
          </a:xfrm>
          <a:prstGeom prst="rect">
            <a:avLst/>
          </a:prstGeom>
        </p:spPr>
      </p:pic>
      <p:sp>
        <p:nvSpPr>
          <p:cNvPr id="6" name="Закръглен правоъгълник 5"/>
          <p:cNvSpPr/>
          <p:nvPr/>
        </p:nvSpPr>
        <p:spPr>
          <a:xfrm>
            <a:off x="32307" y="2947570"/>
            <a:ext cx="9144000" cy="769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Отглеждаме физически здрави и жизнерадостни деца чрез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укрепване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каляване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детския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организъм</a:t>
            </a:r>
            <a:r>
              <a:rPr lang="bg-BG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70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885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3" y="-22626"/>
            <a:ext cx="4572000" cy="3523633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9226" y="-22626"/>
            <a:ext cx="4604468" cy="364502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3" y="3501008"/>
            <a:ext cx="4571999" cy="3356991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26" y="3501008"/>
            <a:ext cx="4594773" cy="3356992"/>
          </a:xfrm>
          <a:prstGeom prst="rect">
            <a:avLst/>
          </a:prstGeom>
        </p:spPr>
      </p:pic>
      <p:sp>
        <p:nvSpPr>
          <p:cNvPr id="8" name="Закръглен правоъгълник 7"/>
          <p:cNvSpPr/>
          <p:nvPr/>
        </p:nvSpPr>
        <p:spPr>
          <a:xfrm>
            <a:off x="-1" y="6093296"/>
            <a:ext cx="9143999" cy="76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Движението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подобр</a:t>
            </a:r>
            <a:r>
              <a:rPr lang="bg-BG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ява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мисленето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научаването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ни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прави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по- умни. </a:t>
            </a:r>
            <a:endParaRPr lang="bg-BG" sz="24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5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200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0"/>
            <a:ext cx="3347864" cy="6858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6136" cy="6858000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3499729" y="5943600"/>
            <a:ext cx="56521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Човекът, който се грижи за нашето здраве - на гости при м.с. Анастасова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081" y="11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788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6093296"/>
            <a:ext cx="6084168" cy="784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Утринната среща – прегръдка и време за всеки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15311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581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49" y="3429000"/>
            <a:ext cx="4572000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48" y="3421538"/>
            <a:ext cx="4640498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1999" cy="3441219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606249" cy="346125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78632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724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" y="3429000"/>
            <a:ext cx="4646651" cy="342562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73" y="3453231"/>
            <a:ext cx="4572000" cy="3429000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1403648" y="6093295"/>
            <a:ext cx="7740352" cy="761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Овладяването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е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То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декодират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звуци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думи</a:t>
            </a:r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8788" cy="348659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" y="281068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296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9"/>
            <a:ext cx="4572001" cy="3410241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2398"/>
            <a:ext cx="4579315" cy="344139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" y="3429000"/>
            <a:ext cx="4572000" cy="3429000"/>
          </a:xfrm>
          <a:prstGeom prst="rect">
            <a:avLst/>
          </a:prstGeom>
        </p:spPr>
      </p:pic>
      <p:sp>
        <p:nvSpPr>
          <p:cNvPr id="6" name="Закръглен правоъгълник 5"/>
          <p:cNvSpPr/>
          <p:nvPr/>
        </p:nvSpPr>
        <p:spPr>
          <a:xfrm>
            <a:off x="4566530" y="5943600"/>
            <a:ext cx="457747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играта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драматизация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проявяват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мечтите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си</a:t>
            </a:r>
            <a:endParaRPr lang="bg-BG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5" y="6178046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444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16017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427984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4716016" cy="3429000"/>
          </a:xfrm>
          <a:prstGeom prst="rect">
            <a:avLst/>
          </a:prstGeom>
        </p:spPr>
      </p:pic>
      <p:sp>
        <p:nvSpPr>
          <p:cNvPr id="7" name="Закръглен правоъгълник 6"/>
          <p:cNvSpPr/>
          <p:nvPr/>
        </p:nvSpPr>
        <p:spPr>
          <a:xfrm>
            <a:off x="-36094" y="6093296"/>
            <a:ext cx="9180094" cy="7736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Игрите по математика-възможност </a:t>
            </a:r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систематизиране на знанията от </a:t>
            </a:r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собствения си опит и наблюдение.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46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942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4644007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"/>
            <a:ext cx="4668012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659"/>
            <a:ext cx="4499992" cy="353236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429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57" y="2659034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868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29000"/>
            <a:ext cx="5256584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3" y="0"/>
            <a:ext cx="4595726" cy="3607102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9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79231" cy="5943600"/>
          </a:xfrm>
        </p:spPr>
      </p:pic>
      <p:sp>
        <p:nvSpPr>
          <p:cNvPr id="5" name="Закръглен правоъгълник 4"/>
          <p:cNvSpPr/>
          <p:nvPr/>
        </p:nvSpPr>
        <p:spPr>
          <a:xfrm>
            <a:off x="0" y="5943600"/>
            <a:ext cx="911260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подаръци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торта 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мнооого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балони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Честит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мили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дечица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31" y="0"/>
            <a:ext cx="3864769" cy="5943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81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4572000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3429388"/>
            <a:ext cx="4572000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70" y="4904"/>
            <a:ext cx="4568730" cy="34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32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6309320"/>
            <a:ext cx="9144000" cy="54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Открита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 по математика в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70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2" cy="377760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0" y="-19294"/>
            <a:ext cx="4770276" cy="350725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7960"/>
            <a:ext cx="4716016" cy="3429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623433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517440"/>
            <a:ext cx="4427982" cy="3370040"/>
          </a:xfrm>
          <a:prstGeom prst="rect">
            <a:avLst/>
          </a:prstGeom>
        </p:spPr>
      </p:pic>
      <p:sp>
        <p:nvSpPr>
          <p:cNvPr id="8" name="Закръглен правоъгълник 7"/>
          <p:cNvSpPr/>
          <p:nvPr/>
        </p:nvSpPr>
        <p:spPr>
          <a:xfrm>
            <a:off x="0" y="3120510"/>
            <a:ext cx="4716016" cy="476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Правилата са моята закрила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кръглен правоъгълник 4"/>
          <p:cNvSpPr/>
          <p:nvPr/>
        </p:nvSpPr>
        <p:spPr>
          <a:xfrm>
            <a:off x="4716016" y="6221560"/>
            <a:ext cx="4455094" cy="661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Децата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-добре запомнят,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правят,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чувстват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разбират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9708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7677"/>
            <a:ext cx="4716016" cy="3900323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1439651" y="1507409"/>
            <a:ext cx="65527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Природата – извор на вдъхновение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1739" y="-74187"/>
            <a:ext cx="6417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Екологичното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възпитание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гаранция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по - добро бъдеще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кръглен правоъгълник 6"/>
          <p:cNvSpPr/>
          <p:nvPr/>
        </p:nvSpPr>
        <p:spPr>
          <a:xfrm>
            <a:off x="1051011" y="188640"/>
            <a:ext cx="7330009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Екологичното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възпитание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гаранция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за по - добро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бъдеще</a:t>
            </a:r>
            <a:endParaRPr lang="bg-BG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57677"/>
            <a:ext cx="4427984" cy="390032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1" y="6185394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8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72" y="3368600"/>
            <a:ext cx="4650255" cy="34894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1" y="0"/>
            <a:ext cx="4548273" cy="341120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58" y="0"/>
            <a:ext cx="4626527" cy="33686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600"/>
            <a:ext cx="4517472" cy="3543823"/>
          </a:xfrm>
          <a:prstGeom prst="rect">
            <a:avLst/>
          </a:prstGeom>
        </p:spPr>
      </p:pic>
      <p:sp>
        <p:nvSpPr>
          <p:cNvPr id="6" name="Закръглен правоъгълник 5"/>
          <p:cNvSpPr/>
          <p:nvPr/>
        </p:nvSpPr>
        <p:spPr>
          <a:xfrm>
            <a:off x="9988" y="5976319"/>
            <a:ext cx="91340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Физическият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контакт с </a:t>
            </a:r>
            <a:r>
              <a:rPr lang="ru-RU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природата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ни </a:t>
            </a:r>
            <a:r>
              <a:rPr lang="ru-RU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дава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информация за света, </a:t>
            </a:r>
            <a:r>
              <a:rPr lang="ru-RU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зарежда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ни с </a:t>
            </a:r>
            <a:r>
              <a:rPr lang="ru-RU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енергия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постепенно </a:t>
            </a:r>
            <a:r>
              <a:rPr lang="ru-RU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преживяването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се </a:t>
            </a:r>
            <a:r>
              <a:rPr lang="ru-RU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превръща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духовно.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77" y="333500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57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3068960"/>
            <a:ext cx="91440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Даровете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есента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плодовете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обилни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ставаме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юнаци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" y="2377982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126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-240" y="2998231"/>
            <a:ext cx="9144000" cy="673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Посяхме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семенца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научаваме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най-ценните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уроци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че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 се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отблагодарява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грижите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344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959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0" y="0"/>
            <a:ext cx="5370628" cy="4005064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66982"/>
            <a:ext cx="6365659" cy="3591018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4602532" y="2844418"/>
            <a:ext cx="454146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Къде отиде </a:t>
            </a:r>
            <a:r>
              <a:rPr lang="bg-BG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Снежко</a:t>
            </a: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bg-BG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988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1004" cy="342899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2" y="22981"/>
            <a:ext cx="4481558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2" y="3451981"/>
            <a:ext cx="4472996" cy="342900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4671004" cy="3429001"/>
          </a:xfrm>
          <a:prstGeom prst="rect">
            <a:avLst/>
          </a:prstGeom>
        </p:spPr>
      </p:pic>
      <p:sp>
        <p:nvSpPr>
          <p:cNvPr id="7" name="Закръглен правоъгълник 6"/>
          <p:cNvSpPr/>
          <p:nvPr/>
        </p:nvSpPr>
        <p:spPr>
          <a:xfrm>
            <a:off x="0" y="5877272"/>
            <a:ext cx="9144000" cy="1036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какво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рисуват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художниците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дъгички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откриват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живописните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боички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цветните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хартии,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вдъхновени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шарения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 около нас.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8768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055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1840" cy="3789041"/>
          </a:xfr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"/>
            <a:ext cx="6012160" cy="378904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1"/>
            <a:ext cx="9144000" cy="3068959"/>
          </a:xfrm>
          <a:prstGeom prst="rect">
            <a:avLst/>
          </a:prstGeom>
        </p:spPr>
      </p:pic>
      <p:sp>
        <p:nvSpPr>
          <p:cNvPr id="8" name="Закръглен правоъгълник 7"/>
          <p:cNvSpPr/>
          <p:nvPr/>
        </p:nvSpPr>
        <p:spPr>
          <a:xfrm>
            <a:off x="0" y="6400800"/>
            <a:ext cx="752432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 приятели в обновената детска градина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0" y="-31"/>
            <a:ext cx="9144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август за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път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малките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дъгички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прекрачиха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своята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чудесна нова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градина. 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70" y="6207276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860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"/>
            <a:ext cx="9144000" cy="68580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2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94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"/>
            <a:ext cx="9144000" cy="68580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431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774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3" y="26252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815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462"/>
            <a:ext cx="4644008" cy="3388537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346946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2001" cy="346946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175374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093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209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85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25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1240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60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9"/>
            <a:ext cx="4572000" cy="335699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6" y="0"/>
            <a:ext cx="4736232" cy="350100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0375"/>
            <a:ext cx="4572000" cy="351138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9"/>
            <a:ext cx="4572000" cy="3363740"/>
          </a:xfrm>
          <a:prstGeom prst="rect">
            <a:avLst/>
          </a:prstGeom>
        </p:spPr>
      </p:pic>
      <p:sp>
        <p:nvSpPr>
          <p:cNvPr id="8" name="Закръглен правоъгълник 7"/>
          <p:cNvSpPr/>
          <p:nvPr/>
        </p:nvSpPr>
        <p:spPr>
          <a:xfrm>
            <a:off x="0" y="3140968"/>
            <a:ext cx="4572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Конструктивни дейности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49" y="-10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74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4860032" cy="3345557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333315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9127054" cy="294953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54" y="6199961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кръглен правоъгълник 1"/>
          <p:cNvSpPr/>
          <p:nvPr/>
        </p:nvSpPr>
        <p:spPr>
          <a:xfrm>
            <a:off x="0" y="3333160"/>
            <a:ext cx="9144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Честит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ПЪРВИ УЧЕБЕН ДЕН, мили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дечица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много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62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46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590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89040"/>
            <a:ext cx="4590969" cy="3429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282298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7073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06" y="3429000"/>
            <a:ext cx="4581694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430279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826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7684"/>
            <a:ext cx="4572000" cy="345031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2" name="Закръглен правоъгълник 1"/>
          <p:cNvSpPr/>
          <p:nvPr/>
        </p:nvSpPr>
        <p:spPr>
          <a:xfrm>
            <a:off x="0" y="6400800"/>
            <a:ext cx="9144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Музиката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здраве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щастие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споделено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 госпожа Христова </a:t>
            </a:r>
            <a:endParaRPr lang="bg-BG" sz="2400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12" y="-42632"/>
            <a:ext cx="4634910" cy="3450316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8" y="3175"/>
            <a:ext cx="45720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3433936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7477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572000" cy="3429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80" y="0"/>
            <a:ext cx="4687300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3" y="3429000"/>
            <a:ext cx="4499992" cy="3429000"/>
          </a:xfrm>
          <a:prstGeom prst="rect">
            <a:avLst/>
          </a:prstGeom>
        </p:spPr>
      </p:pic>
      <p:sp>
        <p:nvSpPr>
          <p:cNvPr id="5" name="Закръглен правоъгълник 4"/>
          <p:cNvSpPr/>
          <p:nvPr/>
        </p:nvSpPr>
        <p:spPr>
          <a:xfrm>
            <a:off x="-108519" y="2924944"/>
            <a:ext cx="45798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Ролеви и сюжетно-ролеви игри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80" y="3452465"/>
            <a:ext cx="4680520" cy="3429000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915" y="619884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636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3429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48" y="3429000"/>
            <a:ext cx="4644008" cy="3470313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1100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4239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30" y="18225"/>
            <a:ext cx="4546670" cy="3194751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8" y="3212976"/>
            <a:ext cx="4665356" cy="364502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88" y="3226862"/>
            <a:ext cx="4499992" cy="364502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"/>
            <a:ext cx="4597330" cy="3357265"/>
          </a:xfrm>
          <a:prstGeom prst="rect">
            <a:avLst/>
          </a:prstGeom>
        </p:spPr>
      </p:pic>
      <p:sp>
        <p:nvSpPr>
          <p:cNvPr id="7" name="Закръглен правоъгълник 6"/>
          <p:cNvSpPr/>
          <p:nvPr/>
        </p:nvSpPr>
        <p:spPr>
          <a:xfrm>
            <a:off x="2311330" y="3068960"/>
            <a:ext cx="683267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Ателие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„Социален свят”, тема „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любима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играчка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кръглен правоъгълник 1"/>
          <p:cNvSpPr/>
          <p:nvPr/>
        </p:nvSpPr>
        <p:spPr>
          <a:xfrm>
            <a:off x="-47275" y="-273"/>
            <a:ext cx="309634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Проектни дейности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4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3149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4365104"/>
            <a:ext cx="47880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Сензорни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Заедно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можем",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ателие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Бързи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сръчни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ръчички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437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285750" y="2996952"/>
            <a:ext cx="85725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изследователи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Откриваме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следите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двора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градина.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Заедно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можем",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Ателие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Бързи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сръчни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ръчички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кръглен правоъгълник 4"/>
          <p:cNvSpPr/>
          <p:nvPr/>
        </p:nvSpPr>
        <p:spPr>
          <a:xfrm>
            <a:off x="10522" y="2419164"/>
            <a:ext cx="9144000" cy="11555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изследователи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Откриваме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следите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двора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градина.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Заедно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можем",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Ателие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Бързи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сръчни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ръчички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59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6153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-17187" y="3665093"/>
            <a:ext cx="9144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"Да нашарим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цветовете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Заедно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можем",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Ателие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Бързи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сръчни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ръчички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24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182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284984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352172" cy="328498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2" y="3284984"/>
            <a:ext cx="4801166" cy="360129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284984"/>
            <a:ext cx="4358533" cy="3573016"/>
          </a:xfrm>
          <a:prstGeom prst="rect">
            <a:avLst/>
          </a:prstGeom>
        </p:spPr>
      </p:pic>
      <p:sp>
        <p:nvSpPr>
          <p:cNvPr id="6" name="Блоксхема: алтернативен процес 5"/>
          <p:cNvSpPr/>
          <p:nvPr/>
        </p:nvSpPr>
        <p:spPr>
          <a:xfrm>
            <a:off x="0" y="3068960"/>
            <a:ext cx="9146556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септември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" y="620365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9425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96" y="0"/>
            <a:ext cx="4589303" cy="355969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8" y="3559698"/>
            <a:ext cx="4576045" cy="329830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96" y="3559698"/>
            <a:ext cx="4589304" cy="3298302"/>
          </a:xfrm>
          <a:prstGeom prst="rect">
            <a:avLst/>
          </a:prstGeom>
        </p:spPr>
      </p:pic>
      <p:sp>
        <p:nvSpPr>
          <p:cNvPr id="6" name="Закръглен правоъгълник 5"/>
          <p:cNvSpPr/>
          <p:nvPr/>
        </p:nvSpPr>
        <p:spPr>
          <a:xfrm>
            <a:off x="-21348" y="5805264"/>
            <a:ext cx="4844542" cy="1052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Честит нов първи юни! Благодарим за подаръците, мили родители!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88524" cy="3559698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86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9490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644008" cy="334521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1"/>
            <a:ext cx="4499992" cy="3573017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499992" cy="328498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44008" cy="3573017"/>
          </a:xfrm>
          <a:prstGeom prst="rect">
            <a:avLst/>
          </a:prstGeom>
        </p:spPr>
      </p:pic>
      <p:sp>
        <p:nvSpPr>
          <p:cNvPr id="8" name="Закръглен правоъгълник 7"/>
          <p:cNvSpPr/>
          <p:nvPr/>
        </p:nvSpPr>
        <p:spPr>
          <a:xfrm>
            <a:off x="-25571" y="6597352"/>
            <a:ext cx="9144000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щедростта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споделената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мили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Преско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кръглен правоъгълник 1"/>
          <p:cNvSpPr/>
          <p:nvPr/>
        </p:nvSpPr>
        <p:spPr>
          <a:xfrm>
            <a:off x="0" y="3212976"/>
            <a:ext cx="464400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Посрещаме скъпи гости 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7" y="-1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6726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" y="0"/>
            <a:ext cx="9144775" cy="6858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1611" cy="378904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-775" y="0"/>
            <a:ext cx="680502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Винаги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радостно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сладкогласната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любима баба Мария Михайлова!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" y="375518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2026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92" y="2169"/>
            <a:ext cx="4597508" cy="3429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92"/>
            <a:ext cx="4572000" cy="3429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-59463" y="2738473"/>
            <a:ext cx="9203464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Спомени за детската градина и разказ на бате Алекс колко отговорности има ученика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168"/>
            <a:ext cx="4569108" cy="342683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44" y="3415308"/>
            <a:ext cx="4590256" cy="3442692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44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0601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0" y="0"/>
            <a:ext cx="9144000" cy="126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Седмицата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Коледна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книжка в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Дъга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Таралежчета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посрещнахме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скъп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гост -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леля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Евдокия Попова,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НЧ "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Левски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7717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кръглен правоъгълник 2"/>
          <p:cNvSpPr/>
          <p:nvPr/>
        </p:nvSpPr>
        <p:spPr>
          <a:xfrm>
            <a:off x="0" y="5805264"/>
            <a:ext cx="9144000" cy="1052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Маратон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четенето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в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Дъга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по повод 2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април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Международния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книга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отново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леля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приказката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Братя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Грим „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Вълкът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седемте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козлета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7797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" y="0"/>
            <a:ext cx="4574620" cy="321297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" y="3212976"/>
            <a:ext cx="4574620" cy="364502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572000" cy="364502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6" y="0"/>
            <a:ext cx="4700014" cy="3356992"/>
          </a:xfrm>
          <a:prstGeom prst="rect">
            <a:avLst/>
          </a:prstGeom>
        </p:spPr>
      </p:pic>
      <p:sp>
        <p:nvSpPr>
          <p:cNvPr id="7" name="Закръглен правоъгълник 6"/>
          <p:cNvSpPr/>
          <p:nvPr/>
        </p:nvSpPr>
        <p:spPr>
          <a:xfrm>
            <a:off x="0" y="3068960"/>
            <a:ext cx="91440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детство, много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здраве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сбъднати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пожелания,мили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152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2024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45024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0931" cy="3645024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3645024"/>
            <a:ext cx="4621213" cy="323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5023"/>
            <a:ext cx="4669935" cy="3230435"/>
          </a:xfrm>
          <a:prstGeom prst="rect">
            <a:avLst/>
          </a:prstGeom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83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кръглен правоъгълник 4"/>
          <p:cNvSpPr/>
          <p:nvPr/>
        </p:nvSpPr>
        <p:spPr>
          <a:xfrm>
            <a:off x="-49214" y="5896628"/>
            <a:ext cx="6205389" cy="1130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вниманието!</a:t>
            </a:r>
          </a:p>
          <a:p>
            <a:pPr algn="ctr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Изготвил: С. Лазарова</a:t>
            </a:r>
            <a:endParaRPr lang="bg-BG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849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076056" cy="3284984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4955"/>
            <a:ext cx="4089111" cy="6858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4984"/>
            <a:ext cx="5076057" cy="3573016"/>
          </a:xfrm>
          <a:prstGeom prst="rect">
            <a:avLst/>
          </a:prstGeom>
        </p:spPr>
      </p:pic>
      <p:sp>
        <p:nvSpPr>
          <p:cNvPr id="5" name="Закръглен правоъгълник 4"/>
          <p:cNvSpPr/>
          <p:nvPr/>
        </p:nvSpPr>
        <p:spPr>
          <a:xfrm>
            <a:off x="2" y="3284984"/>
            <a:ext cx="5076056" cy="519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Световен ден на усмивката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56" y="269053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04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9" y="0"/>
            <a:ext cx="91616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кръглен правоъгълник 1"/>
          <p:cNvSpPr/>
          <p:nvPr/>
        </p:nvSpPr>
        <p:spPr>
          <a:xfrm>
            <a:off x="-27176" y="6400800"/>
            <a:ext cx="9171175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Водосвет с отец Тодор  в Денят на Християнското семейство</a:t>
            </a:r>
            <a:endParaRPr lang="bg-BG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29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тема">
  <a:themeElements>
    <a:clrScheme name="Изискани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831</Words>
  <Application>Microsoft Office PowerPoint</Application>
  <PresentationFormat>Презентация на цял екран (4:3)</PresentationFormat>
  <Paragraphs>83</Paragraphs>
  <Slides>77</Slides>
  <Notes>6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77</vt:i4>
      </vt:variant>
    </vt:vector>
  </HeadingPairs>
  <TitlesOfParts>
    <vt:vector size="81" baseType="lpstr">
      <vt:lpstr>Arial</vt:lpstr>
      <vt:lpstr>Calibri</vt:lpstr>
      <vt:lpstr>Times New Roman</vt:lpstr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CDG</dc:creator>
  <cp:lastModifiedBy>DG</cp:lastModifiedBy>
  <cp:revision>91</cp:revision>
  <dcterms:created xsi:type="dcterms:W3CDTF">2018-05-22T10:15:57Z</dcterms:created>
  <dcterms:modified xsi:type="dcterms:W3CDTF">2021-10-19T08:07:03Z</dcterms:modified>
</cp:coreProperties>
</file>