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6" r:id="rId4"/>
    <p:sldId id="267" r:id="rId5"/>
    <p:sldId id="268" r:id="rId6"/>
    <p:sldId id="273" r:id="rId7"/>
    <p:sldId id="269" r:id="rId8"/>
    <p:sldId id="274" r:id="rId9"/>
    <p:sldId id="270" r:id="rId10"/>
    <p:sldId id="275" r:id="rId11"/>
    <p:sldId id="271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CF68-5669-4350-82EA-504B9D989BD4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46EE7-F5FA-4593-8BFD-8D64CF4FE4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336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46EE7-F5FA-4593-8BFD-8D64CF4FE45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080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F539CB-0938-412C-A376-246C5FF9FB7D}" type="datetimeFigureOut">
              <a:rPr lang="bg-BG" smtClean="0"/>
              <a:t>21.3.2018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5B5FF6-EC64-4499-8952-BACC5F27EBE4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11560" y="647700"/>
            <a:ext cx="7851648" cy="1413148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 и Монтесори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579613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4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2664" y="341784"/>
            <a:ext cx="83058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Цялостна структура</a:t>
            </a:r>
            <a:b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6" y="5517232"/>
            <a:ext cx="8352928" cy="9769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рамките на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подредена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последователност от точни уроци със специфични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в програмите Монтесори могат свободно да избират какво да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правят.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8477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4338" y="620688"/>
            <a:ext cx="8856984" cy="1828800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7854696" cy="7600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bg-B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Изготвил: ст.учител Светлана Лазарова</a:t>
            </a:r>
          </a:p>
          <a:p>
            <a:pPr algn="l"/>
            <a:r>
              <a:rPr lang="bg-BG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ДГ№2 „Знаме на Мира“, гр. Балчик</a:t>
            </a:r>
          </a:p>
          <a:p>
            <a:endParaRPr lang="bg-B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88900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8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в Монтесори обучението :</a:t>
            </a:r>
            <a:endParaRPr lang="bg-BG" sz="5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4040188" cy="659352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g-BG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</a:t>
            </a:r>
            <a:endParaRPr lang="bg-BG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4572000" y="2204864"/>
            <a:ext cx="4041775" cy="654843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g-B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040188" cy="3030141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041775" cy="3024336"/>
          </a:xfrm>
        </p:spPr>
      </p:pic>
      <p:sp>
        <p:nvSpPr>
          <p:cNvPr id="17" name="Rounded Rectangle 16"/>
          <p:cNvSpPr/>
          <p:nvPr/>
        </p:nvSpPr>
        <p:spPr>
          <a:xfrm>
            <a:off x="395536" y="5937515"/>
            <a:ext cx="4032448" cy="8038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„Никога не помагайте на дете със задача, за която то чувства, че може да успее“ – Мария Монтесори.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72000" y="5937515"/>
            <a:ext cx="4248472" cy="8038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Преценка от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 нужда в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 на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неговото израстване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7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36" y="1196752"/>
            <a:ext cx="4040188" cy="659352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g-B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Следване на детето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067944" y="1340768"/>
            <a:ext cx="4041775" cy="654843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Поправяне на грешките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0" y="2276872"/>
            <a:ext cx="4040188" cy="268840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89" y="2276872"/>
            <a:ext cx="4041775" cy="2706571"/>
          </a:xfrm>
        </p:spPr>
      </p:pic>
      <p:sp>
        <p:nvSpPr>
          <p:cNvPr id="7" name="Rounded Rectangle 6"/>
          <p:cNvSpPr/>
          <p:nvPr/>
        </p:nvSpPr>
        <p:spPr>
          <a:xfrm>
            <a:off x="423594" y="5229200"/>
            <a:ext cx="4056579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Следвайте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детето.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ще Ви покаже от какво има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нужда.</a:t>
            </a:r>
            <a:endParaRPr lang="bg-BG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38968" y="5229200"/>
            <a:ext cx="4176464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 нужно винаги да се отбелязва грешката, достатъчно е тя да се поправи. </a:t>
            </a:r>
            <a:endParaRPr lang="bg-BG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340768"/>
            <a:ext cx="4040188" cy="65935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Подготвена </a:t>
            </a:r>
            <a:r>
              <a:rPr lang="bg-BG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bg-BG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53573" y="1340768"/>
            <a:ext cx="4041775" cy="65484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Попиващ ум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97965" cy="267499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176464" cy="2692832"/>
          </a:xfrm>
        </p:spPr>
      </p:pic>
      <p:sp>
        <p:nvSpPr>
          <p:cNvPr id="7" name="Rounded Rectangle 6"/>
          <p:cNvSpPr/>
          <p:nvPr/>
        </p:nvSpPr>
        <p:spPr>
          <a:xfrm>
            <a:off x="395536" y="4941168"/>
            <a:ext cx="4032448" cy="14010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„Първото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задължение на Монтесори учителя е да подготви учебната среда.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трябва да е безопасна,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 и развиваща.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65291" y="4941168"/>
            <a:ext cx="4320480" cy="14010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под 3 годишна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 не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нужно да имат уроци, за да учат, те просто попиват всичко от околната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 експериментиране, когато са част от тази среда.</a:t>
            </a:r>
          </a:p>
        </p:txBody>
      </p:sp>
    </p:spTree>
    <p:extLst>
      <p:ext uri="{BB962C8B-B14F-4D97-AF65-F5344CB8AC3E}">
        <p14:creationId xmlns:p14="http://schemas.microsoft.com/office/powerpoint/2010/main" val="41253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26" y="134076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 характеристики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детската "работа"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програма „Монтесори“ и играта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2348880"/>
            <a:ext cx="7776864" cy="792088"/>
          </a:xfrm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самоизбрана и самоуправлявана; играчите винаги са свободни да напуснат. </a:t>
            </a:r>
            <a:endParaRPr lang="bg-BG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60231"/>
            <a:ext cx="7704856" cy="302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95536" y="6309991"/>
            <a:ext cx="828092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 е свободно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избора и изпълнението на работата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си.</a:t>
            </a:r>
            <a:endParaRPr lang="bg-BG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5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0" indent="-45720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Играта е дейност, в която средствата са по-ценни от целите.</a:t>
            </a:r>
            <a:r>
              <a:rPr lang="bg-BG" sz="2800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bg-BG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484784"/>
            <a:ext cx="43564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71600" y="5517232"/>
            <a:ext cx="7272808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ецата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много фокусирани върху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самия процес,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върху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целта.</a:t>
            </a:r>
            <a:endParaRPr lang="bg-BG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5607"/>
            <a:ext cx="4356484" cy="40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4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568952" cy="65935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 винаги има структура и тази структура произтича от правилата в съзнанието на играча</a:t>
            </a:r>
            <a:endParaRPr lang="bg-BG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1755" y="5700070"/>
            <a:ext cx="8628931" cy="9592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 са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умствени концепции, които често изискват съзнателни усилия, за да се имат предвид и да се следват- те са основен елемент на ученето чрез игра, а не пречка за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това.</a:t>
            </a:r>
            <a:endParaRPr lang="bg-BG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5472608" cy="3846513"/>
          </a:xfrm>
        </p:spPr>
      </p:pic>
    </p:spTree>
    <p:extLst>
      <p:ext uri="{BB962C8B-B14F-4D97-AF65-F5344CB8AC3E}">
        <p14:creationId xmlns:p14="http://schemas.microsoft.com/office/powerpoint/2010/main" val="192598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 е въображаема, откъсната по някакъв начин от реалността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69494" y="5229200"/>
            <a:ext cx="8316011" cy="11042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Въображението е начело на преживяванията на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децата, тъй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 те си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представят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истински, но отдалечени места,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така също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придобиват истинско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знание. </a:t>
            </a:r>
            <a:endParaRPr lang="bg-BG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497229" cy="35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45" y="836712"/>
            <a:ext cx="4176464" cy="659352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 включва активна, но не стресираща рамка на ума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764704"/>
            <a:ext cx="4041775" cy="65484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Цялостна структура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3" y="1628800"/>
            <a:ext cx="3923928" cy="3474280"/>
          </a:xfrm>
        </p:spPr>
      </p:pic>
      <p:sp>
        <p:nvSpPr>
          <p:cNvPr id="9" name="Rounded Rectangle 8"/>
          <p:cNvSpPr/>
          <p:nvPr/>
        </p:nvSpPr>
        <p:spPr>
          <a:xfrm>
            <a:off x="107504" y="5184232"/>
            <a:ext cx="4392488" cy="1526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съсредоточено върху процеса повече от резултата, умът на играча не е разсеян от страх от неуспех. Така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умът в играта е активен и бдителен, но не и стресиран. </a:t>
            </a:r>
            <a:endParaRPr lang="bg-BG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75" y="1628800"/>
            <a:ext cx="404336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572000" y="5184232"/>
            <a:ext cx="4464496" cy="1526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рамките на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подредена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последователност от точни уроци със специфични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в програмите Монтесори могат свободно да избират какво да правят</a:t>
            </a:r>
          </a:p>
        </p:txBody>
      </p:sp>
    </p:spTree>
    <p:extLst>
      <p:ext uri="{BB962C8B-B14F-4D97-AF65-F5344CB8AC3E}">
        <p14:creationId xmlns:p14="http://schemas.microsoft.com/office/powerpoint/2010/main" val="1046621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398</Words>
  <Application>Microsoft Office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Играта и Монтесори</vt:lpstr>
      <vt:lpstr>     Основните принципи в Монтесори обучението :</vt:lpstr>
      <vt:lpstr>PowerPoint Presentation</vt:lpstr>
      <vt:lpstr>PowerPoint Presentation</vt:lpstr>
      <vt:lpstr>Общи характеристики на детската "работа" в програма „Монтесори“ и играта</vt:lpstr>
      <vt:lpstr>Играта е дейност, в която средствата са по-ценни от целите. </vt:lpstr>
      <vt:lpstr>PowerPoint Presentation</vt:lpstr>
      <vt:lpstr>Играта е въображаема, откъсната по някакъв начин от реалността </vt:lpstr>
      <vt:lpstr>PowerPoint Presentation</vt:lpstr>
      <vt:lpstr>Цялостна структура 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CDG</dc:creator>
  <cp:lastModifiedBy>Windows User</cp:lastModifiedBy>
  <cp:revision>42</cp:revision>
  <dcterms:created xsi:type="dcterms:W3CDTF">2018-03-21T05:25:58Z</dcterms:created>
  <dcterms:modified xsi:type="dcterms:W3CDTF">2018-03-21T15:54:10Z</dcterms:modified>
</cp:coreProperties>
</file>