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69" r:id="rId4"/>
    <p:sldId id="271" r:id="rId5"/>
    <p:sldId id="259" r:id="rId6"/>
    <p:sldId id="270" r:id="rId7"/>
    <p:sldId id="261" r:id="rId8"/>
    <p:sldId id="272" r:id="rId9"/>
    <p:sldId id="273" r:id="rId10"/>
    <p:sldId id="260" r:id="rId11"/>
    <p:sldId id="277" r:id="rId12"/>
    <p:sldId id="276" r:id="rId13"/>
    <p:sldId id="267" r:id="rId14"/>
    <p:sldId id="262" r:id="rId15"/>
    <p:sldId id="265" r:id="rId16"/>
    <p:sldId id="266" r:id="rId17"/>
    <p:sldId id="263" r:id="rId18"/>
    <p:sldId id="257" r:id="rId19"/>
    <p:sldId id="275" r:id="rId2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392" y="-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042978-47E4-4E20-B71B-73F3D5789A48}" type="datetimeFigureOut">
              <a:rPr lang="bg-BG" smtClean="0"/>
              <a:t>22.3.2018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1BB97B-6B2B-42BE-8AAA-4DF09E6A1807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9592" y="884039"/>
            <a:ext cx="7473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 </a:t>
            </a:r>
            <a:r>
              <a:rPr lang="bg-BG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Игри </a:t>
            </a:r>
            <a:r>
              <a:rPr lang="bg-BG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система Монтесори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44" y="1988840"/>
            <a:ext cx="69850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6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5085184"/>
            <a:ext cx="6552728" cy="1224136"/>
          </a:xfrm>
        </p:spPr>
        <p:txBody>
          <a:bodyPr/>
          <a:lstStyle/>
          <a:p>
            <a:r>
              <a:rPr lang="bg-BG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g-BG" sz="4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</a:t>
            </a:r>
            <a:endParaRPr lang="bg-BG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3346450" cy="313729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2656"/>
            <a:ext cx="3634482" cy="294618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2494"/>
            <a:ext cx="36004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5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346450" cy="2752184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346450" cy="2752184"/>
          </a:xfrm>
        </p:spPr>
      </p:pic>
      <p:sp>
        <p:nvSpPr>
          <p:cNvPr id="6" name="TextBox 5"/>
          <p:cNvSpPr txBox="1"/>
          <p:nvPr/>
        </p:nvSpPr>
        <p:spPr>
          <a:xfrm>
            <a:off x="3217029" y="3428506"/>
            <a:ext cx="243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Златни мъниста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12" y="3870966"/>
            <a:ext cx="4187594" cy="26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9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9817"/>
            <a:ext cx="3346450" cy="2881143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85304"/>
            <a:ext cx="3168352" cy="2835784"/>
          </a:xfrm>
        </p:spPr>
      </p:pic>
      <p:sp>
        <p:nvSpPr>
          <p:cNvPr id="10" name="TextBox 9"/>
          <p:cNvSpPr txBox="1"/>
          <p:nvPr/>
        </p:nvSpPr>
        <p:spPr>
          <a:xfrm>
            <a:off x="1366803" y="4437112"/>
            <a:ext cx="145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везни</a:t>
            </a:r>
            <a:endParaRPr lang="bg-BG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0827" y="4515937"/>
            <a:ext cx="1634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измерване</a:t>
            </a:r>
          </a:p>
        </p:txBody>
      </p:sp>
    </p:spTree>
    <p:extLst>
      <p:ext uri="{BB962C8B-B14F-4D97-AF65-F5344CB8AC3E}">
        <p14:creationId xmlns:p14="http://schemas.microsoft.com/office/powerpoint/2010/main" val="270329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3490466" cy="334645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92" y="332656"/>
            <a:ext cx="3671391" cy="3533214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51200"/>
            <a:ext cx="3456384" cy="2638425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051201"/>
            <a:ext cx="3816424" cy="26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9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5686283"/>
            <a:ext cx="6512511" cy="1143000"/>
          </a:xfrm>
        </p:spPr>
        <p:txBody>
          <a:bodyPr/>
          <a:lstStyle/>
          <a:p>
            <a:r>
              <a:rPr lang="bg-B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аука</a:t>
            </a:r>
            <a:endParaRPr lang="bg-B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1"/>
            <a:ext cx="4354562" cy="388843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060" y="620688"/>
            <a:ext cx="3837395" cy="3816424"/>
          </a:xfrm>
        </p:spPr>
      </p:pic>
      <p:sp>
        <p:nvSpPr>
          <p:cNvPr id="6" name="TextBox 5"/>
          <p:cNvSpPr txBox="1"/>
          <p:nvPr/>
        </p:nvSpPr>
        <p:spPr>
          <a:xfrm>
            <a:off x="374565" y="4797152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Класификация на живите и неживите неща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473420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луват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потъват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78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10555"/>
            <a:ext cx="3346450" cy="2509837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90437"/>
            <a:ext cx="2607208" cy="3475037"/>
          </a:xfrm>
        </p:spPr>
      </p:pic>
      <p:sp>
        <p:nvSpPr>
          <p:cNvPr id="8" name="Rectangle 7"/>
          <p:cNvSpPr/>
          <p:nvPr/>
        </p:nvSpPr>
        <p:spPr>
          <a:xfrm>
            <a:off x="323528" y="19168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ласифициране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пръчки - от най-късата до най-дългата.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2120" y="436547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плажа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64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37160"/>
            <a:ext cx="3346450" cy="3064392"/>
          </a:xfrm>
        </p:spPr>
      </p:pic>
      <p:pic>
        <p:nvPicPr>
          <p:cNvPr id="3" name="Контейнер за съдържание 2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999" y="731838"/>
            <a:ext cx="2318501" cy="3475037"/>
          </a:xfrm>
        </p:spPr>
      </p:pic>
      <p:sp>
        <p:nvSpPr>
          <p:cNvPr id="6" name="Rectangle 5"/>
          <p:cNvSpPr/>
          <p:nvPr/>
        </p:nvSpPr>
        <p:spPr>
          <a:xfrm>
            <a:off x="755576" y="47357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почвата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757342"/>
            <a:ext cx="420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 на континентите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511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6512511" cy="1143000"/>
          </a:xfrm>
        </p:spPr>
        <p:txBody>
          <a:bodyPr/>
          <a:lstStyle/>
          <a:p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Сензорно развитие</a:t>
            </a:r>
            <a:endParaRPr lang="bg-B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8" y="1268760"/>
            <a:ext cx="3748980" cy="297728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1256268"/>
            <a:ext cx="3887415" cy="3036828"/>
          </a:xfrm>
        </p:spPr>
      </p:pic>
      <p:sp>
        <p:nvSpPr>
          <p:cNvPr id="7" name="Rectangle 6"/>
          <p:cNvSpPr/>
          <p:nvPr/>
        </p:nvSpPr>
        <p:spPr>
          <a:xfrm>
            <a:off x="251520" y="4437112"/>
            <a:ext cx="4202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ейност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"Направи си сам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03140" y="4437112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Вдъхновен</a:t>
            </a:r>
            <a:r>
              <a:rPr lang="bg-BG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природата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361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4049489" cy="4248472"/>
          </a:xfrm>
        </p:spPr>
      </p:pic>
      <p:sp>
        <p:nvSpPr>
          <p:cNvPr id="6" name="TextBox 5"/>
          <p:cNvSpPr txBox="1"/>
          <p:nvPr/>
        </p:nvSpPr>
        <p:spPr>
          <a:xfrm>
            <a:off x="1547664" y="5104073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Шиене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3592" y="558924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Сортиране/подреждане на марки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3744416" cy="38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579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0" y="692696"/>
            <a:ext cx="4463250" cy="5433466"/>
          </a:xfrm>
        </p:spPr>
      </p:pic>
      <p:pic>
        <p:nvPicPr>
          <p:cNvPr id="7" name="Контейнер за съдържание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36712"/>
            <a:ext cx="4026024" cy="2613719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3810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4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59832" y="3717032"/>
            <a:ext cx="5724128" cy="2160240"/>
          </a:xfrm>
        </p:spPr>
        <p:txBody>
          <a:bodyPr/>
          <a:lstStyle/>
          <a:p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 обучение </a:t>
            </a:r>
            <a:endParaRPr lang="bg-B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62553"/>
            <a:ext cx="3465828" cy="2813109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3346450" cy="2780595"/>
          </a:xfr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3456384" cy="269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8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744416" cy="2736304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62" y="620688"/>
            <a:ext cx="3879454" cy="2736304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645024"/>
            <a:ext cx="3631952" cy="273630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62" y="3645024"/>
            <a:ext cx="388843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9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0" y="476672"/>
            <a:ext cx="3761457" cy="2808312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42" y="476672"/>
            <a:ext cx="3643173" cy="2815143"/>
          </a:xfr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38203"/>
            <a:ext cx="3744416" cy="3161432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38203"/>
            <a:ext cx="3600400" cy="316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04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372168"/>
            <a:ext cx="7920879" cy="1505104"/>
          </a:xfrm>
        </p:spPr>
        <p:txBody>
          <a:bodyPr/>
          <a:lstStyle/>
          <a:p>
            <a:pPr algn="ctr"/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 </a:t>
            </a:r>
            <a:r>
              <a:rPr lang="bg-B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1800" b="0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672408" cy="30243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692696"/>
            <a:ext cx="3671391" cy="3024336"/>
          </a:xfrm>
        </p:spPr>
      </p:pic>
    </p:spTree>
    <p:extLst>
      <p:ext uri="{BB962C8B-B14F-4D97-AF65-F5344CB8AC3E}">
        <p14:creationId xmlns:p14="http://schemas.microsoft.com/office/powerpoint/2010/main" val="191104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pic>
        <p:nvPicPr>
          <p:cNvPr id="6" name="Контейнер за съдържание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3353264" cy="3475037"/>
          </a:xfrm>
        </p:spPr>
      </p:pic>
      <p:pic>
        <p:nvPicPr>
          <p:cNvPr id="7" name="Контейнер за съдържание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476672"/>
            <a:ext cx="3543027" cy="3384376"/>
          </a:xfr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71962"/>
            <a:ext cx="3528392" cy="2276872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00562"/>
            <a:ext cx="360040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39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5445224"/>
            <a:ext cx="6512511" cy="1143000"/>
          </a:xfrm>
        </p:spPr>
        <p:txBody>
          <a:bodyPr/>
          <a:lstStyle/>
          <a:p>
            <a:r>
              <a:rPr lang="bg-B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речта</a:t>
            </a:r>
            <a:endParaRPr lang="bg-B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37" y="382843"/>
            <a:ext cx="7128792" cy="4320480"/>
          </a:xfrm>
        </p:spPr>
      </p:pic>
      <p:sp>
        <p:nvSpPr>
          <p:cNvPr id="6" name="TextBox 5"/>
          <p:cNvSpPr txBox="1"/>
          <p:nvPr/>
        </p:nvSpPr>
        <p:spPr>
          <a:xfrm>
            <a:off x="2261981" y="472514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реброяване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срички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endParaRPr lang="bg-BG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82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3346450" cy="2664296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3888432" cy="2736304"/>
          </a:xfr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0" y="3356992"/>
            <a:ext cx="3123952" cy="3334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46805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81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3"/>
          </p:nvPr>
        </p:nvSpPr>
        <p:spPr>
          <a:xfrm>
            <a:off x="1142998" y="731518"/>
            <a:ext cx="7173417" cy="6126482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наименувайте частите на тялото,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обличате и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измивате,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докато ги докосвам</a:t>
            </a:r>
          </a:p>
          <a:p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назовавайте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храни, докато ги приготвяме и ги ядем</a:t>
            </a:r>
          </a:p>
          <a:p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посочваме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назоваваме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използваме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(дрехи, инструменти, играчки)</a:t>
            </a:r>
          </a:p>
          <a:p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хора и места</a:t>
            </a:r>
          </a:p>
          <a:p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прочетете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шата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фото-книга и назовете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шите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приятели и семейство</a:t>
            </a:r>
          </a:p>
          <a:p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именувайте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предмети, които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детето ви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 като "цвете" или 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пръчка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4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назовавайте</a:t>
            </a:r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нашите преживявания като "дъжд" и "мокър"</a:t>
            </a:r>
          </a:p>
          <a:p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описвайте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действията, какво правим или какво да правим</a:t>
            </a:r>
          </a:p>
          <a:p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Задавайте въпроси</a:t>
            </a:r>
          </a:p>
          <a:p>
            <a:r>
              <a:rPr lang="ru-RU" sz="4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насърчавайте детето да </a:t>
            </a:r>
            <a:r>
              <a:rPr lang="ru-RU" sz="4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взаимодейства и да разговаря с широк кръг от хора.</a:t>
            </a:r>
            <a:endParaRPr lang="bg-BG" sz="4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7753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786</TotalTime>
  <Words>168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Slipstream</vt:lpstr>
      <vt:lpstr>PowerPoint Presentation</vt:lpstr>
      <vt:lpstr>Практическо обучение </vt:lpstr>
      <vt:lpstr>PowerPoint Presentation</vt:lpstr>
      <vt:lpstr>PowerPoint Presentation</vt:lpstr>
      <vt:lpstr>Фина моторика </vt:lpstr>
      <vt:lpstr>PowerPoint Presentation</vt:lpstr>
      <vt:lpstr>Развитие на речта</vt:lpstr>
      <vt:lpstr>PowerPoint Presentation</vt:lpstr>
      <vt:lpstr>PowerPoint Presentation</vt:lpstr>
      <vt:lpstr>Математика</vt:lpstr>
      <vt:lpstr>PowerPoint Presentation</vt:lpstr>
      <vt:lpstr>PowerPoint Presentation</vt:lpstr>
      <vt:lpstr>PowerPoint Presentation</vt:lpstr>
      <vt:lpstr>Наука</vt:lpstr>
      <vt:lpstr>PowerPoint Presentation</vt:lpstr>
      <vt:lpstr>PowerPoint Presentation</vt:lpstr>
      <vt:lpstr>Сензорно развитие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</cp:revision>
  <dcterms:created xsi:type="dcterms:W3CDTF">2018-03-21T16:24:14Z</dcterms:created>
  <dcterms:modified xsi:type="dcterms:W3CDTF">2018-03-22T14:36:51Z</dcterms:modified>
</cp:coreProperties>
</file>