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3" r:id="rId2"/>
    <p:sldId id="265" r:id="rId3"/>
    <p:sldId id="257" r:id="rId4"/>
    <p:sldId id="258" r:id="rId5"/>
    <p:sldId id="260" r:id="rId6"/>
    <p:sldId id="269" r:id="rId7"/>
    <p:sldId id="268" r:id="rId8"/>
    <p:sldId id="259" r:id="rId9"/>
    <p:sldId id="264" r:id="rId10"/>
    <p:sldId id="261" r:id="rId11"/>
    <p:sldId id="267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4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8581-5A88-4A2A-BC40-5DE0F0A7E0FA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DA558-343F-41F6-90FF-329A323598A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805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A558-343F-41F6-90FF-329A323598A7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A558-343F-41F6-90FF-329A323598A7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4BD0-C62B-45E3-AC46-49ECC6F84B6B}" type="datetimeFigureOut">
              <a:rPr lang="bg-BG" smtClean="0"/>
              <a:pPr/>
              <a:t>29.8.2017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B748-D7A9-45CF-95DD-3518E4EEF2B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Picture 7" descr="DSC_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9144000" cy="571501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0" y="0"/>
            <a:ext cx="9144000" cy="128586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Йога е много повече от йога пози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тя е начин на живот, медитация, йога пози, йога философия и мъдрост. Философията на йога ни учи на ненасилие и развива добрите човешки ценности.</a:t>
            </a:r>
            <a:endParaRPr lang="bg-BG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Content Placeholder 4" descr="DSC_01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4286280" cy="3929090"/>
          </a:xfrm>
        </p:spPr>
      </p:pic>
      <p:pic>
        <p:nvPicPr>
          <p:cNvPr id="6" name="Content Placeholder 5" descr="DSC_01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928802"/>
            <a:ext cx="4551371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 descr="DSC_01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4038600" cy="2703526"/>
          </a:xfrm>
        </p:spPr>
      </p:pic>
      <p:pic>
        <p:nvPicPr>
          <p:cNvPr id="6" name="Content Placeholder 5" descr="DSC_01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728"/>
            <a:ext cx="4038600" cy="2703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10289897_10202414704849339_9336154383639191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870992" cy="4525963"/>
          </a:xfrm>
        </p:spPr>
      </p:pic>
      <p:sp>
        <p:nvSpPr>
          <p:cNvPr id="5" name="Rounded Rectangular Callout 4"/>
          <p:cNvSpPr/>
          <p:nvPr/>
        </p:nvSpPr>
        <p:spPr>
          <a:xfrm>
            <a:off x="5072034" y="1500174"/>
            <a:ext cx="4071966" cy="11841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Гр.Вилнюс, -14 градуса, деца на разходка из града. 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158" y="142852"/>
            <a:ext cx="38576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Практики от йога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214282" y="1357298"/>
            <a:ext cx="38576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g-BG" dirty="0" smtClean="0"/>
              <a:t>Паванмуктасани</a:t>
            </a:r>
          </a:p>
          <a:p>
            <a:pPr lvl="0" algn="ctr"/>
            <a:r>
              <a:rPr lang="bg-BG" dirty="0" smtClean="0"/>
              <a:t>(подготвителни упражнения)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2571744"/>
            <a:ext cx="392909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bg-BG" sz="1800" dirty="0" smtClean="0"/>
              <a:t>  Сурия намаскар</a:t>
            </a:r>
          </a:p>
          <a:p>
            <a:pPr algn="ctr">
              <a:buNone/>
            </a:pPr>
            <a:r>
              <a:rPr lang="bg-BG" sz="1800" dirty="0" smtClean="0"/>
              <a:t>   (слънчеви упражнения)</a:t>
            </a:r>
            <a:endParaRPr lang="bg-BG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214282" y="3643314"/>
            <a:ext cx="4000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Асани</a:t>
            </a:r>
          </a:p>
          <a:p>
            <a:pPr algn="ctr"/>
            <a:r>
              <a:rPr lang="bg-BG" dirty="0" smtClean="0"/>
              <a:t>(пози)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214282" y="4714884"/>
            <a:ext cx="4000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Пранаяма </a:t>
            </a:r>
          </a:p>
          <a:p>
            <a:pPr algn="ctr"/>
            <a:r>
              <a:rPr lang="bg-BG" dirty="0" smtClean="0"/>
              <a:t>(контрол на дишането)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214282" y="5786454"/>
            <a:ext cx="4000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Йога нидра</a:t>
            </a:r>
          </a:p>
          <a:p>
            <a:pPr algn="ctr"/>
            <a:r>
              <a:rPr lang="bg-BG" dirty="0" smtClean="0"/>
              <a:t>(релаксираща практика)</a:t>
            </a:r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786314" y="142852"/>
            <a:ext cx="38576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bg-BG" sz="1800" dirty="0" smtClean="0"/>
              <a:t>Форми на физическо възпитание</a:t>
            </a:r>
            <a:endParaRPr lang="bg-BG" sz="1800" dirty="0"/>
          </a:p>
        </p:txBody>
      </p:sp>
      <p:sp>
        <p:nvSpPr>
          <p:cNvPr id="12" name="Rounded Rectangle 11"/>
          <p:cNvSpPr/>
          <p:nvPr/>
        </p:nvSpPr>
        <p:spPr>
          <a:xfrm>
            <a:off x="4786314" y="1071546"/>
            <a:ext cx="385765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СПИУ; лагери (планина, море);</a:t>
            </a:r>
          </a:p>
          <a:p>
            <a:pPr algn="ctr"/>
            <a:r>
              <a:rPr lang="bg-BG" dirty="0" smtClean="0"/>
              <a:t>Разходки и игри на открито.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4786314" y="2285992"/>
            <a:ext cx="38576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СПИУ;</a:t>
            </a:r>
          </a:p>
          <a:p>
            <a:pPr algn="ctr"/>
            <a:r>
              <a:rPr lang="bg-BG" dirty="0" smtClean="0"/>
              <a:t>Разходки и игри на открито.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4786314" y="3429000"/>
            <a:ext cx="38576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СПИУ; </a:t>
            </a:r>
            <a:endParaRPr lang="en-US" dirty="0" smtClean="0"/>
          </a:p>
          <a:p>
            <a:pPr algn="ctr"/>
            <a:r>
              <a:rPr lang="bg-BG" dirty="0" smtClean="0"/>
              <a:t>Разходки и игри на открито.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bg-BG" dirty="0" smtClean="0"/>
          </a:p>
          <a:p>
            <a:pPr algn="ctr"/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4786314" y="4786322"/>
            <a:ext cx="385765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Утринна гимнастика;</a:t>
            </a:r>
          </a:p>
          <a:p>
            <a:pPr algn="ctr"/>
            <a:r>
              <a:rPr lang="bg-BG" dirty="0" smtClean="0"/>
              <a:t>Физическа дейност по избор;</a:t>
            </a:r>
          </a:p>
          <a:p>
            <a:pPr algn="ctr"/>
            <a:r>
              <a:rPr lang="bg-BG" dirty="0" smtClean="0"/>
              <a:t>СПИУ</a:t>
            </a:r>
          </a:p>
          <a:p>
            <a:pPr algn="ctr"/>
            <a:r>
              <a:rPr lang="bg-BG" dirty="0" smtClean="0"/>
              <a:t>Разходки и игри на открито.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4786314" y="6000768"/>
            <a:ext cx="3857652" cy="628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СПИУ</a:t>
            </a:r>
          </a:p>
          <a:p>
            <a:pPr algn="ctr"/>
            <a:r>
              <a:rPr lang="bg-BG" dirty="0" smtClean="0"/>
              <a:t>Лагери (планина, море)</a:t>
            </a:r>
            <a:endParaRPr lang="bg-BG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1849639" y="936387"/>
            <a:ext cx="571504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ight Arrow 17"/>
          <p:cNvSpPr/>
          <p:nvPr/>
        </p:nvSpPr>
        <p:spPr>
          <a:xfrm>
            <a:off x="4071934" y="1785926"/>
            <a:ext cx="714380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ight Arrow 18"/>
          <p:cNvSpPr/>
          <p:nvPr/>
        </p:nvSpPr>
        <p:spPr>
          <a:xfrm>
            <a:off x="4143372" y="2857496"/>
            <a:ext cx="6212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Right Arrow 19"/>
          <p:cNvSpPr/>
          <p:nvPr/>
        </p:nvSpPr>
        <p:spPr>
          <a:xfrm>
            <a:off x="4214810" y="4000504"/>
            <a:ext cx="5497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ight Arrow 20"/>
          <p:cNvSpPr/>
          <p:nvPr/>
        </p:nvSpPr>
        <p:spPr>
          <a:xfrm>
            <a:off x="4214810" y="507207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ight Arrow 21"/>
          <p:cNvSpPr/>
          <p:nvPr/>
        </p:nvSpPr>
        <p:spPr>
          <a:xfrm>
            <a:off x="4214810" y="6143644"/>
            <a:ext cx="571504" cy="21431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ight Arrow 22"/>
          <p:cNvSpPr/>
          <p:nvPr/>
        </p:nvSpPr>
        <p:spPr>
          <a:xfrm rot="5400000">
            <a:off x="6520258" y="837800"/>
            <a:ext cx="374330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2185989"/>
          </a:xfrm>
        </p:spPr>
        <p:txBody>
          <a:bodyPr>
            <a:normAutofit/>
          </a:bodyPr>
          <a:lstStyle/>
          <a:p>
            <a:pPr>
              <a:buNone/>
            </a:pPr>
            <a:endParaRPr lang="bg-BG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SC_0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4500562" cy="3417785"/>
          </a:xfrm>
          <a:prstGeom prst="rect">
            <a:avLst/>
          </a:prstGeom>
        </p:spPr>
      </p:pic>
      <p:pic>
        <p:nvPicPr>
          <p:cNvPr id="7" name="Picture 6" descr="DSC_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14554"/>
            <a:ext cx="4643438" cy="342902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rot="21386739">
            <a:off x="186451" y="1642441"/>
            <a:ext cx="3714776" cy="21792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Стабилна основа: Йога укрепва организма и прави костите по-силни, детето се научава да балансира тялото си като същевременно полага основите за добро здраве в бъдеще;</a:t>
            </a:r>
            <a:endParaRPr lang="bg-BG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14876" y="214290"/>
            <a:ext cx="4143404" cy="1755656"/>
          </a:xfrm>
          <a:prstGeom prst="wedgeRoundRect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Придвижването на кръвта в областта на главата доставя повече кислород на сивите клетки, които започват да функционират по-добре. Крайният резултат - умно дете;</a:t>
            </a:r>
            <a:endParaRPr lang="bg-BG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7087176d58f8bd21401e963d97b9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7718" cy="1714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8926" y="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Защо?</a:t>
            </a:r>
            <a:endParaRPr lang="bg-BG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" name="Content Placeholder 8" descr="DSC_0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00438"/>
            <a:ext cx="4286280" cy="3357562"/>
          </a:xfrm>
        </p:spPr>
      </p:pic>
      <p:pic>
        <p:nvPicPr>
          <p:cNvPr id="4" name="Picture 3" descr="DSC_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214810" cy="3357562"/>
          </a:xfrm>
          <a:prstGeom prst="rect">
            <a:avLst/>
          </a:prstGeom>
        </p:spPr>
      </p:pic>
      <p:pic>
        <p:nvPicPr>
          <p:cNvPr id="6" name="Picture 5" descr="DSC_0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2852"/>
            <a:ext cx="4357686" cy="314324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 rot="20992487">
            <a:off x="-174594" y="3072409"/>
            <a:ext cx="3769951" cy="1595967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Силен имунитет: Асаните и пранаямите помагат за подобряване на имунната функция. Позите за гръдната област разширяват гръдния кош, което от своя страна подпомага гладкото дишане;</a:t>
            </a:r>
            <a:endParaRPr lang="bg-BG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rot="21427691">
            <a:off x="6244705" y="2483035"/>
            <a:ext cx="2903011" cy="1255590"/>
          </a:xfrm>
          <a:prstGeom prst="wedgeRoundRectCallou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Спокойни и уравновесени: Йога носи спокойствие; </a:t>
            </a:r>
            <a:endParaRPr lang="bg-BG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rot="807694">
            <a:off x="4727041" y="393716"/>
            <a:ext cx="3589742" cy="1755656"/>
          </a:xfrm>
          <a:prstGeom prst="wedgeRoundRectCallout">
            <a:avLst/>
          </a:prstGeom>
          <a:solidFill>
            <a:srgbClr val="8FE2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Търпение с Пранаяма: Кръвта, наситена с кислород, успокоява нервната система, което носи повече търпение, бодростта и фокус. Всичко това допринася за растежа на детето;</a:t>
            </a:r>
            <a:endParaRPr lang="bg-BG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517088">
            <a:off x="4696341" y="542522"/>
            <a:ext cx="3500462" cy="969838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Йога усъвършенства естествената и приложна моторика;</a:t>
            </a:r>
            <a:endParaRPr lang="bg-BG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_0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86189"/>
            <a:ext cx="4357686" cy="3071811"/>
          </a:xfrm>
          <a:prstGeom prst="rect">
            <a:avLst/>
          </a:prstGeom>
        </p:spPr>
      </p:pic>
      <p:pic>
        <p:nvPicPr>
          <p:cNvPr id="9" name="Picture 8" descr="DSC_0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71810"/>
            <a:ext cx="4357686" cy="3071810"/>
          </a:xfrm>
          <a:prstGeom prst="rect">
            <a:avLst/>
          </a:prstGeom>
        </p:spPr>
      </p:pic>
      <p:pic>
        <p:nvPicPr>
          <p:cNvPr id="11" name="Picture 10" descr="DSC_0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04"/>
            <a:ext cx="4357718" cy="307181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 rot="21064291">
            <a:off x="50343" y="3414998"/>
            <a:ext cx="4500562" cy="1000132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Комплексно развива физическата кондиция, двигателната координация (регулира и управлява движенията и психомоторните способности);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000596" y="2000240"/>
            <a:ext cx="4143404" cy="969838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Хармонично развива телосложението (пропорционалност, съразмерност, симетричност, гъвкавост на тялото, правилно телосложение);</a:t>
            </a:r>
            <a:endParaRPr lang="bg-BG" sz="1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 descr="DSC_0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41586">
            <a:off x="221105" y="1693096"/>
            <a:ext cx="3786182" cy="2686747"/>
          </a:xfrm>
        </p:spPr>
      </p:pic>
      <p:sp>
        <p:nvSpPr>
          <p:cNvPr id="5" name="Rounded Rectangular Callout 4"/>
          <p:cNvSpPr/>
          <p:nvPr/>
        </p:nvSpPr>
        <p:spPr>
          <a:xfrm>
            <a:off x="285688" y="142852"/>
            <a:ext cx="8858312" cy="612648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Елементи и практики от йога</a:t>
            </a:r>
            <a:endParaRPr lang="bg-BG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20809730">
            <a:off x="-342641" y="939817"/>
            <a:ext cx="4000528" cy="1216883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Паванмуктасани – подготвителни упражнения за съхранение и разпределение на енергията в тялото- антиревматични, антигастрични, енергизиращи</a:t>
            </a:r>
            <a:endParaRPr lang="bg-BG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_0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71918"/>
            <a:ext cx="3500430" cy="278608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rot="804488">
            <a:off x="3425199" y="3657930"/>
            <a:ext cx="2071702" cy="82696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Асани (пози)- концентрация на ума и дишането</a:t>
            </a:r>
            <a:endParaRPr lang="bg-BG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SC_0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14356"/>
            <a:ext cx="3571868" cy="298915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786446" y="785794"/>
            <a:ext cx="3214710" cy="785818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Йога нидра (йогийски сън)-</a:t>
            </a:r>
          </a:p>
          <a:p>
            <a:pPr algn="ctr"/>
            <a:r>
              <a:rPr lang="bg-BG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пълна физическа, умствена и емоционална релаксация</a:t>
            </a:r>
            <a:endParaRPr lang="bg-BG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DSC_0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8772">
            <a:off x="5386722" y="3825296"/>
            <a:ext cx="3428992" cy="3132032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 rot="21175995">
            <a:off x="5172756" y="2845709"/>
            <a:ext cx="3853926" cy="1244867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Пранаяма (съзнателен контрол на дишането) –правилно окисляване на кръвта за правилно функциониране  на вътрешните органи и на нервната система</a:t>
            </a:r>
            <a:endParaRPr lang="bg-BG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2ab32c50acb69ec6be9a4235d8d66c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3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29256" y="142852"/>
            <a:ext cx="534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Нашият скелет- кости, </a:t>
            </a:r>
          </a:p>
          <a:p>
            <a:r>
              <a:rPr lang="bg-BG" dirty="0" smtClean="0"/>
              <a:t>които се свързват чрез ставите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5286380" y="1785926"/>
            <a:ext cx="142876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Нашият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скелет-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костите,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които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 свързват </a:t>
            </a:r>
          </a:p>
          <a:p>
            <a:pPr algn="ctr"/>
            <a:r>
              <a:rPr lang="bg-BG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чрез ставите</a:t>
            </a:r>
            <a:endParaRPr lang="bg-BG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 descr="ник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1206"/>
            <a:ext cx="9144000" cy="4826794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142844" y="0"/>
            <a:ext cx="9001156" cy="357187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Посредством йога ние се грижим за нашето тяло и ум, като се докосваме до нашия дух, което ни зарежда с енергия и хармонизира живота ни, прави ни по- щастливи, по-спокойни и по-успешни.</a:t>
            </a:r>
            <a:endParaRPr lang="bg-BG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Еволюционна игра“- отработване, активиране, усъвършенстване и реактивиране на неврологични връзки.</a:t>
            </a:r>
            <a:endParaRPr lang="bg-BG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SC_01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3000363" cy="2857496"/>
          </a:xfrm>
        </p:spPr>
      </p:pic>
      <p:pic>
        <p:nvPicPr>
          <p:cNvPr id="5" name="Picture 4" descr="DSC_0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142984"/>
            <a:ext cx="3000396" cy="2857496"/>
          </a:xfrm>
          <a:prstGeom prst="rect">
            <a:avLst/>
          </a:prstGeom>
        </p:spPr>
      </p:pic>
      <p:pic>
        <p:nvPicPr>
          <p:cNvPr id="6" name="Picture 5" descr="DSC_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000504"/>
            <a:ext cx="3143240" cy="2857496"/>
          </a:xfrm>
          <a:prstGeom prst="rect">
            <a:avLst/>
          </a:prstGeom>
        </p:spPr>
      </p:pic>
      <p:pic>
        <p:nvPicPr>
          <p:cNvPr id="7" name="Picture 6" descr="DSC_01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4000504"/>
            <a:ext cx="3000364" cy="2857496"/>
          </a:xfrm>
          <a:prstGeom prst="rect">
            <a:avLst/>
          </a:prstGeom>
        </p:spPr>
      </p:pic>
      <p:pic>
        <p:nvPicPr>
          <p:cNvPr id="8" name="Picture 7" descr="DSC_01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22958"/>
            <a:ext cx="3000364" cy="2835042"/>
          </a:xfrm>
          <a:prstGeom prst="rect">
            <a:avLst/>
          </a:prstGeom>
        </p:spPr>
      </p:pic>
      <p:pic>
        <p:nvPicPr>
          <p:cNvPr id="9" name="Picture 8" descr="DSC_01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1214422"/>
            <a:ext cx="3143240" cy="2857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44" y="3571876"/>
            <a:ext cx="251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Базисно доверие- риба</a:t>
            </a:r>
            <a:endParaRPr lang="ru-RU" b="1" dirty="0"/>
          </a:p>
        </p:txBody>
      </p:sp>
      <p:sp>
        <p:nvSpPr>
          <p:cNvPr id="11" name="Rectangle 10"/>
          <p:cNvSpPr/>
          <p:nvPr/>
        </p:nvSpPr>
        <p:spPr>
          <a:xfrm>
            <a:off x="3132054" y="3244334"/>
            <a:ext cx="2879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Любопитство- земноводно</a:t>
            </a:r>
            <a:endParaRPr lang="ru-RU" b="1" dirty="0"/>
          </a:p>
        </p:txBody>
      </p:sp>
      <p:sp>
        <p:nvSpPr>
          <p:cNvPr id="12" name="Rectangle 11"/>
          <p:cNvSpPr/>
          <p:nvPr/>
        </p:nvSpPr>
        <p:spPr>
          <a:xfrm>
            <a:off x="6715140" y="3571876"/>
            <a:ext cx="195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Инстинкт-влечуго</a:t>
            </a:r>
            <a:endParaRPr lang="ru-RU" b="1" dirty="0"/>
          </a:p>
        </p:txBody>
      </p:sp>
      <p:sp>
        <p:nvSpPr>
          <p:cNvPr id="13" name="Rectangle 12"/>
          <p:cNvSpPr/>
          <p:nvPr/>
        </p:nvSpPr>
        <p:spPr>
          <a:xfrm>
            <a:off x="3357554" y="6215082"/>
            <a:ext cx="236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Свързаност- маймуна</a:t>
            </a:r>
            <a:endParaRPr lang="ru-RU" b="1" dirty="0"/>
          </a:p>
        </p:txBody>
      </p:sp>
      <p:sp>
        <p:nvSpPr>
          <p:cNvPr id="14" name="Rectangle 13"/>
          <p:cNvSpPr/>
          <p:nvPr/>
        </p:nvSpPr>
        <p:spPr>
          <a:xfrm>
            <a:off x="214282" y="6357958"/>
            <a:ext cx="260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Самоконтрол- бозайник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12" y="6357958"/>
            <a:ext cx="26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Комуникация- прачовек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1243</TotalTime>
  <Words>476</Words>
  <Application>Microsoft Office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Форми на физическо възпитание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” Еволюционна игра“- отработване, активиране, усъвършенстване и реактивиране на неврологични връзки.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Svetlana</dc:creator>
  <cp:lastModifiedBy>Windows User</cp:lastModifiedBy>
  <cp:revision>123</cp:revision>
  <dcterms:created xsi:type="dcterms:W3CDTF">2015-04-30T20:25:16Z</dcterms:created>
  <dcterms:modified xsi:type="dcterms:W3CDTF">2017-08-29T19:26:18Z</dcterms:modified>
</cp:coreProperties>
</file>