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69" r:id="rId2"/>
    <p:sldId id="275" r:id="rId3"/>
    <p:sldId id="259" r:id="rId4"/>
    <p:sldId id="260" r:id="rId5"/>
    <p:sldId id="258" r:id="rId6"/>
    <p:sldId id="261" r:id="rId7"/>
    <p:sldId id="265" r:id="rId8"/>
    <p:sldId id="266" r:id="rId9"/>
    <p:sldId id="267" r:id="rId10"/>
    <p:sldId id="27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0" autoAdjust="0"/>
    <p:restoredTop sz="94660"/>
  </p:normalViewPr>
  <p:slideViewPr>
    <p:cSldViewPr>
      <p:cViewPr>
        <p:scale>
          <a:sx n="95" d="100"/>
          <a:sy n="95" d="100"/>
        </p:scale>
        <p:origin x="-816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85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79A5D-5E0B-473E-A645-BDCCD9700067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0CF25-F591-4D5C-99A2-06A3C65C90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61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6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55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99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6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91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83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93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25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43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14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42D7C-1DDF-472E-B1D1-0CB9C337A9BA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F80EE-F389-410F-ACD4-067E258A35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240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5"/>
            <a:ext cx="9144000" cy="6857999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bg-BG" sz="6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„Релаксацията- </a:t>
            </a:r>
            <a:r>
              <a:rPr lang="bg-BG" sz="6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средство за справяне с детската </a:t>
            </a:r>
            <a:r>
              <a:rPr lang="bg-BG" sz="6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агресия“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3591969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sz="3200" dirty="0" smtClean="0"/>
          </a:p>
          <a:p>
            <a:endParaRPr lang="bg-BG" sz="3200" dirty="0"/>
          </a:p>
          <a:p>
            <a:endParaRPr lang="bg-BG" sz="32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-1" y="5934670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Светлана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Тодорова Лазарова- ст. учител,  II ПКС; e- mail: svetla_balchik@abv.bg</a:t>
            </a:r>
            <a:br>
              <a:rPr lang="ru-RU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Маринка Великова Стефанова- ст.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учител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 II ПКС; е- mail: marrinii@abv.bg</a:t>
            </a:r>
            <a:br>
              <a:rPr lang="ru-RU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ОДЗ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№2 „Знаме на Мира“- гр. Балчик, обл. Добрич</a:t>
            </a:r>
          </a:p>
        </p:txBody>
      </p:sp>
    </p:spTree>
    <p:extLst>
      <p:ext uri="{BB962C8B-B14F-4D97-AF65-F5344CB8AC3E}">
        <p14:creationId xmlns:p14="http://schemas.microsoft.com/office/powerpoint/2010/main" val="41863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8676456" cy="6858000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smtClean="0">
                <a:solidFill>
                  <a:schemeClr val="bg2"/>
                </a:solidFill>
              </a:rPr>
              <a:t>               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       Изводите</a:t>
            </a:r>
            <a:r>
              <a:rPr lang="ru-RU" b="1" dirty="0"/>
              <a:t>, които си направихме:  </a:t>
            </a:r>
            <a:br>
              <a:rPr lang="ru-RU" b="1" dirty="0"/>
            </a:br>
            <a:r>
              <a:rPr lang="ru-RU" b="1" dirty="0"/>
              <a:t>    1. Релаксиращите техники оказаха положително въздействие върху децата. Те станаха по- дейни, по- активни и по- работоспособни, организирани и концентрирани.</a:t>
            </a:r>
            <a:br>
              <a:rPr lang="ru-RU" b="1" dirty="0"/>
            </a:br>
            <a:r>
              <a:rPr lang="ru-RU" b="1" dirty="0"/>
              <a:t>    2. В групите все по- рядко се наблюдаваха прояви на агресивно поведение.</a:t>
            </a:r>
            <a:br>
              <a:rPr lang="ru-RU" b="1" dirty="0"/>
            </a:br>
            <a:r>
              <a:rPr lang="ru-RU" b="1" dirty="0"/>
              <a:t>    3. Активизирането на фонационното дишане осигури спокойствие и сигурност на речта и на общуването между децата</a:t>
            </a:r>
            <a:r>
              <a:rPr lang="ru-RU" b="1" dirty="0" smtClean="0"/>
              <a:t>.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</a:p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</a:p>
          <a:p>
            <a:pPr marL="0" indent="0" algn="ctr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</a:t>
            </a:r>
            <a:r>
              <a:rPr lang="ru-RU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посеем зрънцето на добротата- това е най- големият дар, който можем да дадем на нашите деца!  </a:t>
            </a:r>
            <a:br>
              <a:rPr lang="ru-RU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ru-RU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dirty="0" smtClean="0"/>
              <a:t>   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7470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0342"/>
          </a:xfrm>
        </p:spPr>
      </p:pic>
      <p:sp>
        <p:nvSpPr>
          <p:cNvPr id="5" name="Rectangle 4"/>
          <p:cNvSpPr/>
          <p:nvPr/>
        </p:nvSpPr>
        <p:spPr>
          <a:xfrm>
            <a:off x="0" y="185934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Задачите,които </a:t>
            </a:r>
            <a:r>
              <a:rPr lang="ru-RU" b="1" dirty="0">
                <a:solidFill>
                  <a:srgbClr val="FF0000"/>
                </a:solidFill>
              </a:rPr>
              <a:t>си поставихме, бяха : 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       </a:t>
            </a:r>
            <a:r>
              <a:rPr lang="ru-RU" b="1" dirty="0">
                <a:solidFill>
                  <a:srgbClr val="FF0000"/>
                </a:solidFill>
              </a:rPr>
              <a:t>1. Намаляване на напрежението;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       2. Създаване на емоционалност, настроение и разтоварване от негативните емоции;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       3. Развиване и коригиране на обща и фина моторика;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       4. Сплотяване на групата на основата на позитивните преживявания;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       5. Разчупване стериотипа на дневния режим.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324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          </a:t>
            </a:r>
            <a:endParaRPr lang="ru-RU" b="1" dirty="0">
              <a:ln>
                <a:solidFill>
                  <a:srgbClr val="002060"/>
                </a:solidFill>
              </a:ln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Значимостта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проблема с проявите на агресия в детската градина ни провокира да насочим усилия за  намиране на подходящи форми и средства с цел: Преодоляване на агресивното поведение в детската група чрез релаксиращи техники.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0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„Еволюционна игра“- отработване, активиране, усъвършенстване и реактивиране на неврологични връзки.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05" y="1162355"/>
            <a:ext cx="2921241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" y="3795396"/>
            <a:ext cx="3038703" cy="306896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36" y="1150291"/>
            <a:ext cx="3077688" cy="270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16" y="3815894"/>
            <a:ext cx="3017708" cy="302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" y="1137316"/>
            <a:ext cx="3013275" cy="2584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 smtClean="0"/>
          </a:p>
          <a:p>
            <a:endParaRPr lang="bg-BG" dirty="0"/>
          </a:p>
          <a:p>
            <a:endParaRPr lang="bg-BG" dirty="0"/>
          </a:p>
          <a:p>
            <a:r>
              <a:rPr lang="bg-BG" b="1" dirty="0" smtClean="0"/>
              <a:t>Базисно доверие- риба</a:t>
            </a:r>
            <a:endParaRPr lang="ru-RU" b="1" dirty="0"/>
          </a:p>
        </p:txBody>
      </p:sp>
      <p:sp>
        <p:nvSpPr>
          <p:cNvPr id="10" name="Rectangle 9"/>
          <p:cNvSpPr/>
          <p:nvPr/>
        </p:nvSpPr>
        <p:spPr>
          <a:xfrm>
            <a:off x="2974335" y="3244334"/>
            <a:ext cx="2879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/>
              <a:t>Любопитство- земноводно</a:t>
            </a:r>
            <a:endParaRPr lang="ru-RU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389" y="3815895"/>
            <a:ext cx="3233611" cy="304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" t="520" r="1744" b="-520"/>
          <a:stretch/>
        </p:blipFill>
        <p:spPr bwMode="auto">
          <a:xfrm>
            <a:off x="5910389" y="1162355"/>
            <a:ext cx="3289774" cy="267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22724" y="6309320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/>
              <a:t>Самоконтрол- бозайник</a:t>
            </a:r>
            <a:endParaRPr lang="ru-RU" b="1" dirty="0"/>
          </a:p>
        </p:txBody>
      </p:sp>
      <p:sp>
        <p:nvSpPr>
          <p:cNvPr id="29" name="Rectangle 28"/>
          <p:cNvSpPr/>
          <p:nvPr/>
        </p:nvSpPr>
        <p:spPr>
          <a:xfrm>
            <a:off x="3276493" y="6308929"/>
            <a:ext cx="236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/>
              <a:t>Свързаност- маймуна</a:t>
            </a:r>
            <a:endParaRPr lang="ru-RU" b="1" dirty="0"/>
          </a:p>
        </p:txBody>
      </p:sp>
      <p:sp>
        <p:nvSpPr>
          <p:cNvPr id="30" name="Rectangle 29"/>
          <p:cNvSpPr/>
          <p:nvPr/>
        </p:nvSpPr>
        <p:spPr>
          <a:xfrm>
            <a:off x="6084168" y="6309320"/>
            <a:ext cx="2622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/>
              <a:t>Комуникация- прачовек</a:t>
            </a:r>
            <a:endParaRPr lang="ru-RU" b="1" dirty="0"/>
          </a:p>
        </p:txBody>
      </p:sp>
      <p:sp>
        <p:nvSpPr>
          <p:cNvPr id="6" name="Rectangle 5"/>
          <p:cNvSpPr/>
          <p:nvPr/>
        </p:nvSpPr>
        <p:spPr>
          <a:xfrm>
            <a:off x="6516216" y="3244334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Инстинкт-влечуго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872485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28" grpId="0"/>
      <p:bldP spid="29" grpId="0"/>
      <p:bldP spid="30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000" b="1" dirty="0" smtClean="0"/>
              <a:t>Игри за раздвижване на различни части на тялото</a:t>
            </a:r>
            <a:endParaRPr lang="ru-RU" sz="20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11960" y="2132856"/>
            <a:ext cx="4041775" cy="1368152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4032448" cy="2736303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6460"/>
            <a:ext cx="4040188" cy="2704588"/>
          </a:xfrm>
        </p:spPr>
      </p:pic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251520" y="2996952"/>
            <a:ext cx="4040188" cy="864096"/>
          </a:xfrm>
        </p:spPr>
        <p:txBody>
          <a:bodyPr>
            <a:normAutofit/>
          </a:bodyPr>
          <a:lstStyle/>
          <a:p>
            <a:r>
              <a:rPr lang="bg-BG" sz="1800" dirty="0" smtClean="0"/>
              <a:t>                        „Лейкопласт“</a:t>
            </a:r>
            <a:endParaRPr lang="ru-RU" sz="1800" dirty="0"/>
          </a:p>
        </p:txBody>
      </p:sp>
      <p:sp>
        <p:nvSpPr>
          <p:cNvPr id="24" name="Rectangle 23"/>
          <p:cNvSpPr/>
          <p:nvPr/>
        </p:nvSpPr>
        <p:spPr>
          <a:xfrm>
            <a:off x="4860032" y="3284984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 smtClean="0"/>
              <a:t>                    </a:t>
            </a:r>
          </a:p>
          <a:p>
            <a:r>
              <a:rPr lang="bg-BG" b="1" dirty="0"/>
              <a:t> </a:t>
            </a:r>
            <a:r>
              <a:rPr lang="bg-BG" b="1" dirty="0" smtClean="0"/>
              <a:t>                        „Гумената шия“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99746"/>
            <a:ext cx="4248472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059832" y="6165304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„Подвижните думи“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18092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build="p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1800" b="1" dirty="0" smtClean="0"/>
              <a:t>Дихателни упражнения, регулиращи процеса на дишане и общия ритъм на организма за контролиране на стреса, разтоварване и релакс</a:t>
            </a:r>
            <a:endParaRPr lang="ru-RU" sz="1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640" y="1556792"/>
            <a:ext cx="4040188" cy="639762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56792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bg-BG" sz="1800" dirty="0" smtClean="0"/>
              <a:t>Упражнения за максимално поемане на въздух от белите дробове и намаляване на напрежението</a:t>
            </a:r>
            <a:endParaRPr lang="ru-RU" sz="1800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" y="1340768"/>
            <a:ext cx="3092950" cy="2700000"/>
          </a:xfrm>
        </p:spPr>
      </p:pic>
      <p:sp>
        <p:nvSpPr>
          <p:cNvPr id="19" name="Rectangle 18"/>
          <p:cNvSpPr/>
          <p:nvPr/>
        </p:nvSpPr>
        <p:spPr>
          <a:xfrm>
            <a:off x="539552" y="3522494"/>
            <a:ext cx="1900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bg-BG" sz="1600" b="1" dirty="0" smtClean="0"/>
              <a:t>„Дълбоко </a:t>
            </a:r>
            <a:r>
              <a:rPr lang="bg-BG" sz="1600" b="1" dirty="0"/>
              <a:t>дишане“</a:t>
            </a:r>
            <a:endParaRPr lang="ru-RU" sz="1600" b="1" dirty="0"/>
          </a:p>
        </p:txBody>
      </p:sp>
      <p:pic>
        <p:nvPicPr>
          <p:cNvPr id="23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15927"/>
            <a:ext cx="2988000" cy="26902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347864" y="3244334"/>
            <a:ext cx="2248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b="1" dirty="0" smtClean="0"/>
          </a:p>
          <a:p>
            <a:r>
              <a:rPr lang="bg-BG" b="1" dirty="0" smtClean="0"/>
              <a:t>     </a:t>
            </a:r>
          </a:p>
          <a:p>
            <a:endParaRPr lang="bg-BG" b="1" dirty="0"/>
          </a:p>
          <a:p>
            <a:endParaRPr lang="bg-BG" b="1" dirty="0" smtClean="0"/>
          </a:p>
          <a:p>
            <a:endParaRPr lang="bg-BG" b="1" dirty="0"/>
          </a:p>
          <a:p>
            <a:r>
              <a:rPr lang="bg-BG" b="1" dirty="0"/>
              <a:t> </a:t>
            </a:r>
            <a:r>
              <a:rPr lang="bg-BG" b="1" dirty="0" smtClean="0"/>
              <a:t>  </a:t>
            </a:r>
            <a:endParaRPr lang="bg-BG" b="1" dirty="0"/>
          </a:p>
          <a:p>
            <a:r>
              <a:rPr lang="bg-BG" b="1" dirty="0" smtClean="0"/>
              <a:t>„Ароматно цвете“</a:t>
            </a:r>
            <a:endParaRPr lang="ru-RU" b="1" dirty="0"/>
          </a:p>
        </p:txBody>
      </p:sp>
      <p:pic>
        <p:nvPicPr>
          <p:cNvPr id="27" name="Content Placeholder 26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949" r="-3315" b="-949"/>
          <a:stretch/>
        </p:blipFill>
        <p:spPr>
          <a:xfrm>
            <a:off x="6128405" y="4116645"/>
            <a:ext cx="3176948" cy="2741355"/>
          </a:xfrm>
        </p:spPr>
      </p:pic>
      <p:sp>
        <p:nvSpPr>
          <p:cNvPr id="30" name="Rectangle 29"/>
          <p:cNvSpPr/>
          <p:nvPr/>
        </p:nvSpPr>
        <p:spPr>
          <a:xfrm>
            <a:off x="6571411" y="6455847"/>
            <a:ext cx="175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</a:rPr>
              <a:t>          </a:t>
            </a:r>
            <a:r>
              <a:rPr lang="ru-RU" b="1" dirty="0" smtClean="0"/>
              <a:t>„</a:t>
            </a:r>
            <a:r>
              <a:rPr lang="ru-RU" b="1" dirty="0"/>
              <a:t>На море“</a:t>
            </a:r>
          </a:p>
        </p:txBody>
      </p:sp>
    </p:spTree>
    <p:extLst>
      <p:ext uri="{BB962C8B-B14F-4D97-AF65-F5344CB8AC3E}">
        <p14:creationId xmlns:p14="http://schemas.microsoft.com/office/powerpoint/2010/main" val="32448444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19" grpId="0"/>
      <p:bldP spid="2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1400" b="1" dirty="0" smtClean="0"/>
              <a:t>Упражнения с форсиране на издиха за активизиране на коремната преса, диафрагмата и междуребрените мускули</a:t>
            </a:r>
            <a:endParaRPr lang="ru-RU" sz="1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013176"/>
            <a:ext cx="4040188" cy="648072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95936" y="1700808"/>
            <a:ext cx="4041775" cy="639762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47" y="1459319"/>
            <a:ext cx="3339031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5" y="1351031"/>
            <a:ext cx="321198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24" y="4055634"/>
            <a:ext cx="3060000" cy="2652026"/>
          </a:xfr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99" y="4077072"/>
            <a:ext cx="3060000" cy="264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55576" y="3059668"/>
            <a:ext cx="2369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    „Хартиеното топче</a:t>
            </a:r>
            <a:r>
              <a:rPr lang="bg-BG" b="1" dirty="0" smtClean="0"/>
              <a:t>“</a:t>
            </a:r>
            <a:endParaRPr lang="ru-RU" b="1" dirty="0"/>
          </a:p>
        </p:txBody>
      </p:sp>
      <p:sp>
        <p:nvSpPr>
          <p:cNvPr id="16" name="Rectangle 15"/>
          <p:cNvSpPr/>
          <p:nvPr/>
        </p:nvSpPr>
        <p:spPr>
          <a:xfrm>
            <a:off x="5868144" y="3128248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   „ Капитани“</a:t>
            </a:r>
            <a:endParaRPr lang="ru-RU" b="1" dirty="0"/>
          </a:p>
        </p:txBody>
      </p:sp>
      <p:sp>
        <p:nvSpPr>
          <p:cNvPr id="19" name="Rectangle 18"/>
          <p:cNvSpPr/>
          <p:nvPr/>
        </p:nvSpPr>
        <p:spPr>
          <a:xfrm>
            <a:off x="4932040" y="6326606"/>
            <a:ext cx="3863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„ Въртележка“</a:t>
            </a:r>
            <a:endParaRPr lang="ru-RU" b="1" dirty="0"/>
          </a:p>
        </p:txBody>
      </p:sp>
      <p:sp>
        <p:nvSpPr>
          <p:cNvPr id="20" name="Rectangle 19"/>
          <p:cNvSpPr/>
          <p:nvPr/>
        </p:nvSpPr>
        <p:spPr>
          <a:xfrm>
            <a:off x="1726312" y="6336250"/>
            <a:ext cx="2172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„ Рожден ден“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8493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1800" b="1" dirty="0" smtClean="0"/>
              <a:t>Смехотерапия- съчетаване на мускулни и дихателни процеси с емоционалното състояние за укрепване на имунитета и намаляване на стреса</a:t>
            </a:r>
            <a:endParaRPr lang="ru-RU" sz="1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5930"/>
            <a:ext cx="4087112" cy="2736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12" y="1268760"/>
            <a:ext cx="4041775" cy="2736304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77072"/>
            <a:ext cx="403542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8062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1800" b="1" dirty="0" smtClean="0"/>
              <a:t>Музикотерапия- психоразтоварващ физически, емоционален, умствен, социален, естетически метод  за подпомагане когнитивното функциониране и моторните умения</a:t>
            </a:r>
            <a:endParaRPr lang="ru-RU" sz="1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58575"/>
            <a:ext cx="4147692" cy="289501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43291"/>
            <a:ext cx="3851920" cy="2810545"/>
          </a:xfr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291"/>
            <a:ext cx="4214937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828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1800" b="1" dirty="0" smtClean="0"/>
              <a:t>Йога- развиване на опорно- двигателната система, скелета, мускулатурата и връзката между тях, подсилване на вниманието, развиване на въображението и позитивно- креативното мислене</a:t>
            </a:r>
            <a:endParaRPr lang="ru-RU" sz="1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7664" y="1844824"/>
            <a:ext cx="4040188" cy="639762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3347864" cy="237626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70" y="1660296"/>
            <a:ext cx="2890739" cy="2376264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5064"/>
            <a:ext cx="3059832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04048" y="3244334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                 </a:t>
            </a:r>
            <a:endParaRPr lang="ru-RU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48" y="1628801"/>
            <a:ext cx="324036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80528" y="6488668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/>
              <a:t>„Орел“</a:t>
            </a:r>
            <a:endParaRPr lang="ru-RU" b="1" dirty="0"/>
          </a:p>
        </p:txBody>
      </p:sp>
      <p:sp>
        <p:nvSpPr>
          <p:cNvPr id="11" name="Rectangle 10"/>
          <p:cNvSpPr/>
          <p:nvPr/>
        </p:nvSpPr>
        <p:spPr>
          <a:xfrm>
            <a:off x="6964315" y="3297912"/>
            <a:ext cx="778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/>
              <a:t>„Лък“</a:t>
            </a:r>
            <a:endParaRPr lang="ru-RU" b="1" dirty="0"/>
          </a:p>
        </p:txBody>
      </p:sp>
      <p:sp>
        <p:nvSpPr>
          <p:cNvPr id="14" name="Rectangle 13"/>
          <p:cNvSpPr/>
          <p:nvPr/>
        </p:nvSpPr>
        <p:spPr>
          <a:xfrm>
            <a:off x="4135822" y="3244334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„Заек“</a:t>
            </a:r>
            <a:endParaRPr lang="ru-RU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2858615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335265" y="6381328"/>
            <a:ext cx="2359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„Пишем по гръбчето“</a:t>
            </a:r>
            <a:endParaRPr lang="ru-RU" b="1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47" y="4005065"/>
            <a:ext cx="3240361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013612" y="6371237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/>
              <a:t>„ Дърво“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795212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4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</TotalTime>
  <Words>291</Words>
  <Application>Microsoft Office PowerPoint</Application>
  <PresentationFormat>On-screen Show (4:3)</PresentationFormat>
  <Paragraphs>72</Paragraphs>
  <Slides>10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„Еволюционна игра“- отработване, активиране, усъвършенстване и реактивиране на неврологични връзки.</vt:lpstr>
      <vt:lpstr>Игри за раздвижване на различни части на тялото</vt:lpstr>
      <vt:lpstr>Дихателни упражнения, регулиращи процеса на дишане и общия ритъм на организма за контролиране на стреса, разтоварване и релакс</vt:lpstr>
      <vt:lpstr>Упражнения с форсиране на издиха за активизиране на коремната преса, диафрагмата и междуребрените мускули</vt:lpstr>
      <vt:lpstr>Смехотерапия- съчетаване на мускулни и дихателни процеси с емоционалното състояние за укрепване на имунитета и намаляване на стреса</vt:lpstr>
      <vt:lpstr>Музикотерапия- психоразтоварващ физически, емоционален, умствен, социален, естетически метод  за подпомагане когнитивното функциониране и моторните умения</vt:lpstr>
      <vt:lpstr>Йога- развиване на опорно- двигателната система, скелета, мускулатурата и връзката между тях, подсилване на вниманието, развиване на въображението и позитивно- креативното мислене</vt:lpstr>
      <vt:lpstr>PowerPoint Presentation</vt:lpstr>
    </vt:vector>
  </TitlesOfParts>
  <Company>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Релаксацията- средство за справяне с детската агресия</dc:title>
  <dc:creator>MX</dc:creator>
  <cp:lastModifiedBy>Windows User</cp:lastModifiedBy>
  <cp:revision>58</cp:revision>
  <dcterms:created xsi:type="dcterms:W3CDTF">2012-10-19T05:38:56Z</dcterms:created>
  <dcterms:modified xsi:type="dcterms:W3CDTF">2017-05-14T10:27:23Z</dcterms:modified>
</cp:coreProperties>
</file>