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notesSlides/notesSlide4.xml" ContentType="application/vnd.openxmlformats-officedocument.presentationml.notesSl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6" r:id="rId2"/>
    <p:sldId id="261" r:id="rId3"/>
    <p:sldId id="268" r:id="rId4"/>
    <p:sldId id="259" r:id="rId5"/>
    <p:sldId id="270" r:id="rId6"/>
    <p:sldId id="273" r:id="rId7"/>
    <p:sldId id="275" r:id="rId8"/>
    <p:sldId id="265" r:id="rId9"/>
    <p:sldId id="274" r:id="rId10"/>
    <p:sldId id="277" r:id="rId11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03" autoAdjust="0"/>
    <p:restoredTop sz="86429" autoAdjust="0"/>
  </p:normalViewPr>
  <p:slideViewPr>
    <p:cSldViewPr>
      <p:cViewPr>
        <p:scale>
          <a:sx n="87" d="100"/>
          <a:sy n="87" d="100"/>
        </p:scale>
        <p:origin x="-852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0802712160979876E-3"/>
          <c:y val="6.1111111111111262E-2"/>
          <c:w val="0.88518907358802656"/>
          <c:h val="0.93826728146032057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explosion val="50"/>
          <c:dPt>
            <c:idx val="0"/>
            <c:bubble3D val="0"/>
            <c:explosion val="16"/>
          </c:dPt>
          <c:dPt>
            <c:idx val="1"/>
            <c:bubble3D val="0"/>
            <c:explosion val="25"/>
          </c:dPt>
          <c:cat>
            <c:strRef>
              <c:f>Sheet1!$A$2:$A$5</c:f>
              <c:strCache>
                <c:ptCount val="2"/>
                <c:pt idx="0">
                  <c:v>EQ</c:v>
                </c:pt>
                <c:pt idx="1">
                  <c:v>IQ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85</c:v>
                </c:pt>
                <c:pt idx="1">
                  <c:v>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2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81899394514232748"/>
          <c:y val="0.33717936265337373"/>
          <c:w val="6.2487963669157223E-2"/>
          <c:h val="0.10069876730134697"/>
        </c:manualLayout>
      </c:layout>
      <c:overlay val="0"/>
    </c:legend>
    <c:plotVisOnly val="1"/>
    <c:dispBlanksAs val="gap"/>
    <c:showDLblsOverMax val="0"/>
  </c:chart>
  <c:spPr>
    <a:solidFill>
      <a:schemeClr val="tx2">
        <a:lumMod val="40000"/>
        <a:lumOff val="60000"/>
      </a:schemeClr>
    </a:solidFill>
  </c:spPr>
  <c:txPr>
    <a:bodyPr/>
    <a:lstStyle/>
    <a:p>
      <a:pPr>
        <a:defRPr sz="1800"/>
      </a:pPr>
      <a:endParaRPr lang="bg-BG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area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вход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никога</c:v>
                </c:pt>
                <c:pt idx="1">
                  <c:v>мн.рядко</c:v>
                </c:pt>
                <c:pt idx="2">
                  <c:v>понякога</c:v>
                </c:pt>
                <c:pt idx="3">
                  <c:v>мн. често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16.68</c:v>
                </c:pt>
                <c:pt idx="1">
                  <c:v>16.68</c:v>
                </c:pt>
                <c:pt idx="2">
                  <c:v>38.839999999999996</c:v>
                </c:pt>
                <c:pt idx="3">
                  <c:v>27.8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изход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никога</c:v>
                </c:pt>
                <c:pt idx="1">
                  <c:v>мн.рядко</c:v>
                </c:pt>
                <c:pt idx="2">
                  <c:v>понякога</c:v>
                </c:pt>
                <c:pt idx="3">
                  <c:v>мн. често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5.56</c:v>
                </c:pt>
                <c:pt idx="1">
                  <c:v>11.04</c:v>
                </c:pt>
                <c:pt idx="2">
                  <c:v>27.8</c:v>
                </c:pt>
                <c:pt idx="3">
                  <c:v>55.6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32703488"/>
        <c:axId val="232705024"/>
      </c:areaChart>
      <c:catAx>
        <c:axId val="232703488"/>
        <c:scaling>
          <c:orientation val="minMax"/>
        </c:scaling>
        <c:delete val="0"/>
        <c:axPos val="b"/>
        <c:numFmt formatCode="d/m/yyyy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bg-BG"/>
          </a:p>
        </c:txPr>
        <c:crossAx val="232705024"/>
        <c:crosses val="autoZero"/>
        <c:auto val="1"/>
        <c:lblAlgn val="ctr"/>
        <c:lblOffset val="100"/>
        <c:noMultiLvlLbl val="0"/>
      </c:catAx>
      <c:valAx>
        <c:axId val="2327050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32703488"/>
        <c:crosses val="autoZero"/>
        <c:crossBetween val="midCat"/>
      </c:valAx>
    </c:plotArea>
    <c:legend>
      <c:legendPos val="r"/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bg-BG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вход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отдалечено</c:v>
                </c:pt>
                <c:pt idx="1">
                  <c:v>наоколо</c:v>
                </c:pt>
                <c:pt idx="2">
                  <c:v>близо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38.4</c:v>
                </c:pt>
                <c:pt idx="1">
                  <c:v>27.8</c:v>
                </c:pt>
                <c:pt idx="2">
                  <c:v>33.36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изход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отдалечено</c:v>
                </c:pt>
                <c:pt idx="1">
                  <c:v>наоколо</c:v>
                </c:pt>
                <c:pt idx="2">
                  <c:v>близо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16.8</c:v>
                </c:pt>
                <c:pt idx="1">
                  <c:v>27.8</c:v>
                </c:pt>
                <c:pt idx="2">
                  <c:v>55.6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2717696"/>
        <c:axId val="232735872"/>
      </c:lineChart>
      <c:catAx>
        <c:axId val="2327176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bg-BG"/>
          </a:p>
        </c:txPr>
        <c:crossAx val="232735872"/>
        <c:crosses val="autoZero"/>
        <c:auto val="1"/>
        <c:lblAlgn val="ctr"/>
        <c:lblOffset val="100"/>
        <c:noMultiLvlLbl val="0"/>
      </c:catAx>
      <c:valAx>
        <c:axId val="2327358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32717696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bg-BG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line3D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вход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ниско</c:v>
                </c:pt>
                <c:pt idx="1">
                  <c:v>средно</c:v>
                </c:pt>
                <c:pt idx="2">
                  <c:v>високо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4.3</c:v>
                </c:pt>
                <c:pt idx="1">
                  <c:v>2.2000000000000002</c:v>
                </c:pt>
                <c:pt idx="2">
                  <c:v>1.3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изход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ниско</c:v>
                </c:pt>
                <c:pt idx="1">
                  <c:v>средно</c:v>
                </c:pt>
                <c:pt idx="2">
                  <c:v>високо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0.5</c:v>
                </c:pt>
                <c:pt idx="1">
                  <c:v>0</c:v>
                </c:pt>
                <c:pt idx="2">
                  <c:v>1.8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32761216"/>
        <c:axId val="232762752"/>
        <c:axId val="229821952"/>
      </c:line3DChart>
      <c:catAx>
        <c:axId val="23276121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bg-BG"/>
          </a:p>
        </c:txPr>
        <c:crossAx val="232762752"/>
        <c:crosses val="autoZero"/>
        <c:auto val="1"/>
        <c:lblAlgn val="ctr"/>
        <c:lblOffset val="100"/>
        <c:noMultiLvlLbl val="0"/>
      </c:catAx>
      <c:valAx>
        <c:axId val="232762752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one"/>
        <c:crossAx val="232761216"/>
        <c:crosses val="autoZero"/>
        <c:crossBetween val="between"/>
      </c:valAx>
      <c:serAx>
        <c:axId val="229821952"/>
        <c:scaling>
          <c:orientation val="minMax"/>
        </c:scaling>
        <c:delete val="1"/>
        <c:axPos val="b"/>
        <c:majorTickMark val="out"/>
        <c:minorTickMark val="none"/>
        <c:tickLblPos val="none"/>
        <c:crossAx val="232762752"/>
        <c:crosses val="autoZero"/>
      </c:ser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bg-BG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737370823750183"/>
          <c:y val="5.5873161125078306E-2"/>
          <c:w val="0.62936713499994468"/>
          <c:h val="0.6918045231263693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вход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ниско</c:v>
                </c:pt>
                <c:pt idx="1">
                  <c:v>средно</c:v>
                </c:pt>
                <c:pt idx="2">
                  <c:v>високо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3.9</c:v>
                </c:pt>
                <c:pt idx="1">
                  <c:v>3.5</c:v>
                </c:pt>
                <c:pt idx="2">
                  <c:v>2.5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изход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ниско</c:v>
                </c:pt>
                <c:pt idx="1">
                  <c:v>средно</c:v>
                </c:pt>
                <c:pt idx="2">
                  <c:v>високо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1.9000000000000001</c:v>
                </c:pt>
                <c:pt idx="1">
                  <c:v>3.2</c:v>
                </c:pt>
                <c:pt idx="2">
                  <c:v>4.8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2821888"/>
        <c:axId val="232823424"/>
      </c:barChart>
      <c:catAx>
        <c:axId val="23282188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bg-BG"/>
          </a:p>
        </c:txPr>
        <c:crossAx val="232823424"/>
        <c:crosses val="autoZero"/>
        <c:auto val="1"/>
        <c:lblAlgn val="ctr"/>
        <c:lblOffset val="100"/>
        <c:noMultiLvlLbl val="0"/>
      </c:catAx>
      <c:valAx>
        <c:axId val="232823424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one"/>
        <c:crossAx val="23282188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bg-BG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851C20-F78A-4E7B-8BB0-D1B499A99E74}" type="doc">
      <dgm:prSet loTypeId="urn:microsoft.com/office/officeart/2005/8/layout/default#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F14871A4-EC41-45E0-9D81-A26543001A58}">
      <dgm:prSet phldrT="[Text]"/>
      <dgm:spPr>
        <a:ln>
          <a:solidFill>
            <a:schemeClr val="bg1"/>
          </a:solidFill>
        </a:ln>
      </dgm:spPr>
      <dgm:t>
        <a:bodyPr/>
        <a:lstStyle/>
        <a:p>
          <a:r>
            <a:rPr lang="bg-BG" b="1" i="1" dirty="0" smtClean="0"/>
            <a:t>допринася за доброто ни психологическо състояние</a:t>
          </a:r>
          <a:endParaRPr lang="bg-BG" b="1" i="1" dirty="0"/>
        </a:p>
      </dgm:t>
    </dgm:pt>
    <dgm:pt modelId="{0B584294-5125-4556-A950-9A1B47563C58}" type="parTrans" cxnId="{FDBD0A5F-F7E1-4834-9C1D-339C3C3BCC64}">
      <dgm:prSet/>
      <dgm:spPr/>
      <dgm:t>
        <a:bodyPr/>
        <a:lstStyle/>
        <a:p>
          <a:endParaRPr lang="bg-BG"/>
        </a:p>
      </dgm:t>
    </dgm:pt>
    <dgm:pt modelId="{915D5D28-9DBB-405C-BB68-B59894EFC7B4}" type="sibTrans" cxnId="{FDBD0A5F-F7E1-4834-9C1D-339C3C3BCC64}">
      <dgm:prSet/>
      <dgm:spPr/>
      <dgm:t>
        <a:bodyPr/>
        <a:lstStyle/>
        <a:p>
          <a:endParaRPr lang="bg-BG"/>
        </a:p>
      </dgm:t>
    </dgm:pt>
    <dgm:pt modelId="{5B644097-5AC2-4801-8A4D-E9BEE39CDD2B}">
      <dgm:prSet phldrT="[Text]"/>
      <dgm:spPr>
        <a:ln>
          <a:solidFill>
            <a:schemeClr val="bg1"/>
          </a:solidFill>
        </a:ln>
      </dgm:spPr>
      <dgm:t>
        <a:bodyPr/>
        <a:lstStyle/>
        <a:p>
          <a:r>
            <a:rPr lang="bg-BG" b="1" i="1" dirty="0" smtClean="0"/>
            <a:t>подобрява физическото ни състояние</a:t>
          </a:r>
          <a:endParaRPr lang="bg-BG" b="1" i="1" dirty="0"/>
        </a:p>
      </dgm:t>
    </dgm:pt>
    <dgm:pt modelId="{E1633A55-01BD-4DA5-8841-B88D75F86205}" type="parTrans" cxnId="{A5F13A81-9807-4C5B-A4F8-9292E16A43C7}">
      <dgm:prSet/>
      <dgm:spPr/>
      <dgm:t>
        <a:bodyPr/>
        <a:lstStyle/>
        <a:p>
          <a:endParaRPr lang="bg-BG"/>
        </a:p>
      </dgm:t>
    </dgm:pt>
    <dgm:pt modelId="{257E32CC-C8C6-4917-98FF-9548F20DFF4C}" type="sibTrans" cxnId="{A5F13A81-9807-4C5B-A4F8-9292E16A43C7}">
      <dgm:prSet/>
      <dgm:spPr/>
      <dgm:t>
        <a:bodyPr/>
        <a:lstStyle/>
        <a:p>
          <a:endParaRPr lang="bg-BG"/>
        </a:p>
      </dgm:t>
    </dgm:pt>
    <dgm:pt modelId="{AD85FAA1-C79C-438D-A393-6E98EB4F2223}">
      <dgm:prSet phldrT="[Text]"/>
      <dgm:spPr>
        <a:ln>
          <a:solidFill>
            <a:schemeClr val="bg1"/>
          </a:solidFill>
        </a:ln>
      </dgm:spPr>
      <dgm:t>
        <a:bodyPr/>
        <a:lstStyle/>
        <a:p>
          <a:r>
            <a:rPr lang="bg-BG" b="1" i="1" dirty="0" smtClean="0"/>
            <a:t>повишава ентусиазма и мотивацията ни</a:t>
          </a:r>
          <a:endParaRPr lang="bg-BG" b="1" i="1" dirty="0"/>
        </a:p>
      </dgm:t>
    </dgm:pt>
    <dgm:pt modelId="{7121C863-7E82-4C16-A5BB-1C9C8782FA88}" type="parTrans" cxnId="{A0336F71-1C0E-47E7-A753-6B6C4AEB7D98}">
      <dgm:prSet/>
      <dgm:spPr/>
      <dgm:t>
        <a:bodyPr/>
        <a:lstStyle/>
        <a:p>
          <a:endParaRPr lang="bg-BG"/>
        </a:p>
      </dgm:t>
    </dgm:pt>
    <dgm:pt modelId="{34705E1D-7F03-4300-93C6-DB5483493B3B}" type="sibTrans" cxnId="{A0336F71-1C0E-47E7-A753-6B6C4AEB7D98}">
      <dgm:prSet/>
      <dgm:spPr/>
      <dgm:t>
        <a:bodyPr/>
        <a:lstStyle/>
        <a:p>
          <a:endParaRPr lang="bg-BG"/>
        </a:p>
      </dgm:t>
    </dgm:pt>
    <dgm:pt modelId="{3976A52C-841E-498A-BE0B-A45A68606F68}">
      <dgm:prSet phldrT="[Text]"/>
      <dgm:spPr>
        <a:ln>
          <a:solidFill>
            <a:schemeClr val="bg1"/>
          </a:solidFill>
        </a:ln>
      </dgm:spPr>
      <dgm:t>
        <a:bodyPr/>
        <a:lstStyle/>
        <a:p>
          <a:r>
            <a:rPr lang="bg-BG" b="1" i="1" dirty="0" smtClean="0"/>
            <a:t>дава възможност да изграждаме здравословни взаимоотношения</a:t>
          </a:r>
          <a:endParaRPr lang="bg-BG" b="1" i="1" dirty="0"/>
        </a:p>
      </dgm:t>
    </dgm:pt>
    <dgm:pt modelId="{40EC533A-4EB9-442F-937D-2A91967CC90A}" type="parTrans" cxnId="{A4F46AF5-6D8B-4FAE-B513-D967F6F64289}">
      <dgm:prSet/>
      <dgm:spPr/>
      <dgm:t>
        <a:bodyPr/>
        <a:lstStyle/>
        <a:p>
          <a:endParaRPr lang="bg-BG"/>
        </a:p>
      </dgm:t>
    </dgm:pt>
    <dgm:pt modelId="{D582B2EC-E76E-469A-9C06-B2310E54E13F}" type="sibTrans" cxnId="{A4F46AF5-6D8B-4FAE-B513-D967F6F64289}">
      <dgm:prSet/>
      <dgm:spPr/>
      <dgm:t>
        <a:bodyPr/>
        <a:lstStyle/>
        <a:p>
          <a:endParaRPr lang="bg-BG"/>
        </a:p>
      </dgm:t>
    </dgm:pt>
    <dgm:pt modelId="{CDF453EB-3D24-4AEA-BD98-0632AEB2CAAC}">
      <dgm:prSet phldrT="[Text]" custT="1"/>
      <dgm:spPr>
        <a:ln>
          <a:solidFill>
            <a:schemeClr val="bg2"/>
          </a:solidFill>
        </a:ln>
      </dgm:spPr>
      <dgm:t>
        <a:bodyPr/>
        <a:lstStyle/>
        <a:p>
          <a:r>
            <a:rPr lang="bg-BG" sz="4000" b="1" i="1" dirty="0" smtClean="0"/>
            <a:t>Емоционалната интелигентност</a:t>
          </a:r>
          <a:endParaRPr lang="bg-BG" sz="4000" b="1" i="1" dirty="0"/>
        </a:p>
      </dgm:t>
    </dgm:pt>
    <dgm:pt modelId="{74798B55-2390-42C5-8FE3-82DF1D934FC8}" type="sibTrans" cxnId="{91076705-AE5C-43E2-91A3-683B59BAD13A}">
      <dgm:prSet/>
      <dgm:spPr/>
      <dgm:t>
        <a:bodyPr/>
        <a:lstStyle/>
        <a:p>
          <a:endParaRPr lang="bg-BG"/>
        </a:p>
      </dgm:t>
    </dgm:pt>
    <dgm:pt modelId="{CE48CDF5-072C-4D6C-B34D-605A68E531E4}" type="parTrans" cxnId="{91076705-AE5C-43E2-91A3-683B59BAD13A}">
      <dgm:prSet/>
      <dgm:spPr/>
      <dgm:t>
        <a:bodyPr/>
        <a:lstStyle/>
        <a:p>
          <a:endParaRPr lang="bg-BG"/>
        </a:p>
      </dgm:t>
    </dgm:pt>
    <dgm:pt modelId="{8BA13512-A653-422D-AA3A-81003A613426}" type="pres">
      <dgm:prSet presAssocID="{52851C20-F78A-4E7B-8BB0-D1B499A99E7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E51FCC68-8114-4408-8081-B2F8FAB5E648}" type="pres">
      <dgm:prSet presAssocID="{F14871A4-EC41-45E0-9D81-A26543001A58}" presName="node" presStyleLbl="node1" presStyleIdx="0" presStyleCnt="5" custScaleY="53521" custLinFactY="45631" custLinFactNeighborX="-15612" custLinFactNeighborY="100000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444ED663-5C21-40D3-8860-725E1C547066}" type="pres">
      <dgm:prSet presAssocID="{915D5D28-9DBB-405C-BB68-B59894EFC7B4}" presName="sibTrans" presStyleCnt="0"/>
      <dgm:spPr/>
      <dgm:t>
        <a:bodyPr/>
        <a:lstStyle/>
        <a:p>
          <a:endParaRPr lang="bg-BG"/>
        </a:p>
      </dgm:t>
    </dgm:pt>
    <dgm:pt modelId="{4E787082-198F-4741-BE6A-BDC345EE9991}" type="pres">
      <dgm:prSet presAssocID="{5B644097-5AC2-4801-8A4D-E9BEE39CDD2B}" presName="node" presStyleLbl="node1" presStyleIdx="1" presStyleCnt="5" custScaleY="54581" custLinFactY="46672" custLinFactNeighborX="21384" custLinFactNeighborY="100000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BB0C3D98-560F-4C1B-AE39-3371DF4C287D}" type="pres">
      <dgm:prSet presAssocID="{257E32CC-C8C6-4917-98FF-9548F20DFF4C}" presName="sibTrans" presStyleCnt="0"/>
      <dgm:spPr/>
      <dgm:t>
        <a:bodyPr/>
        <a:lstStyle/>
        <a:p>
          <a:endParaRPr lang="bg-BG"/>
        </a:p>
      </dgm:t>
    </dgm:pt>
    <dgm:pt modelId="{3ECE0410-BB50-4E35-98A8-0AF1CFD45E41}" type="pres">
      <dgm:prSet presAssocID="{AD85FAA1-C79C-438D-A393-6E98EB4F2223}" presName="node" presStyleLbl="node1" presStyleIdx="2" presStyleCnt="5" custScaleY="54152" custLinFactY="46929" custLinFactNeighborX="-4306" custLinFactNeighborY="100000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4DC34096-FA0C-4408-954F-1D9CE2947221}" type="pres">
      <dgm:prSet presAssocID="{34705E1D-7F03-4300-93C6-DB5483493B3B}" presName="sibTrans" presStyleCnt="0"/>
      <dgm:spPr/>
      <dgm:t>
        <a:bodyPr/>
        <a:lstStyle/>
        <a:p>
          <a:endParaRPr lang="bg-BG"/>
        </a:p>
      </dgm:t>
    </dgm:pt>
    <dgm:pt modelId="{F729ACA8-F6AC-44F0-A916-F8C1E1CE063D}" type="pres">
      <dgm:prSet presAssocID="{3976A52C-841E-498A-BE0B-A45A68606F68}" presName="node" presStyleLbl="node1" presStyleIdx="3" presStyleCnt="5" custScaleY="53673" custLinFactY="47169" custLinFactNeighborX="4423" custLinFactNeighborY="100000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80313C3E-A9E0-4338-914F-4FD791AB648F}" type="pres">
      <dgm:prSet presAssocID="{D582B2EC-E76E-469A-9C06-B2310E54E13F}" presName="sibTrans" presStyleCnt="0"/>
      <dgm:spPr/>
      <dgm:t>
        <a:bodyPr/>
        <a:lstStyle/>
        <a:p>
          <a:endParaRPr lang="bg-BG"/>
        </a:p>
      </dgm:t>
    </dgm:pt>
    <dgm:pt modelId="{586124F9-C9FA-47B0-BF0F-72B91AE0753E}" type="pres">
      <dgm:prSet presAssocID="{CDF453EB-3D24-4AEA-BD98-0632AEB2CAAC}" presName="node" presStyleLbl="node1" presStyleIdx="4" presStyleCnt="5" custScaleX="241186" custScaleY="94740" custLinFactY="-86464" custLinFactNeighborX="-19" custLinFactNeighborY="-100000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91076705-AE5C-43E2-91A3-683B59BAD13A}" srcId="{52851C20-F78A-4E7B-8BB0-D1B499A99E74}" destId="{CDF453EB-3D24-4AEA-BD98-0632AEB2CAAC}" srcOrd="4" destOrd="0" parTransId="{CE48CDF5-072C-4D6C-B34D-605A68E531E4}" sibTransId="{74798B55-2390-42C5-8FE3-82DF1D934FC8}"/>
    <dgm:cxn modelId="{A5F13A81-9807-4C5B-A4F8-9292E16A43C7}" srcId="{52851C20-F78A-4E7B-8BB0-D1B499A99E74}" destId="{5B644097-5AC2-4801-8A4D-E9BEE39CDD2B}" srcOrd="1" destOrd="0" parTransId="{E1633A55-01BD-4DA5-8841-B88D75F86205}" sibTransId="{257E32CC-C8C6-4917-98FF-9548F20DFF4C}"/>
    <dgm:cxn modelId="{8C8DDFBA-362E-45C6-88E4-DDD9CA1DE391}" type="presOf" srcId="{AD85FAA1-C79C-438D-A393-6E98EB4F2223}" destId="{3ECE0410-BB50-4E35-98A8-0AF1CFD45E41}" srcOrd="0" destOrd="0" presId="urn:microsoft.com/office/officeart/2005/8/layout/default#1"/>
    <dgm:cxn modelId="{B73DD2E8-8EDE-4D90-B327-471BE9A7C6A9}" type="presOf" srcId="{3976A52C-841E-498A-BE0B-A45A68606F68}" destId="{F729ACA8-F6AC-44F0-A916-F8C1E1CE063D}" srcOrd="0" destOrd="0" presId="urn:microsoft.com/office/officeart/2005/8/layout/default#1"/>
    <dgm:cxn modelId="{FDBD0A5F-F7E1-4834-9C1D-339C3C3BCC64}" srcId="{52851C20-F78A-4E7B-8BB0-D1B499A99E74}" destId="{F14871A4-EC41-45E0-9D81-A26543001A58}" srcOrd="0" destOrd="0" parTransId="{0B584294-5125-4556-A950-9A1B47563C58}" sibTransId="{915D5D28-9DBB-405C-BB68-B59894EFC7B4}"/>
    <dgm:cxn modelId="{D00D0D95-C75B-46C9-9763-58233D9981CA}" type="presOf" srcId="{F14871A4-EC41-45E0-9D81-A26543001A58}" destId="{E51FCC68-8114-4408-8081-B2F8FAB5E648}" srcOrd="0" destOrd="0" presId="urn:microsoft.com/office/officeart/2005/8/layout/default#1"/>
    <dgm:cxn modelId="{A0336F71-1C0E-47E7-A753-6B6C4AEB7D98}" srcId="{52851C20-F78A-4E7B-8BB0-D1B499A99E74}" destId="{AD85FAA1-C79C-438D-A393-6E98EB4F2223}" srcOrd="2" destOrd="0" parTransId="{7121C863-7E82-4C16-A5BB-1C9C8782FA88}" sibTransId="{34705E1D-7F03-4300-93C6-DB5483493B3B}"/>
    <dgm:cxn modelId="{2C357E43-939B-46F4-BF3C-CD28F69BB496}" type="presOf" srcId="{5B644097-5AC2-4801-8A4D-E9BEE39CDD2B}" destId="{4E787082-198F-4741-BE6A-BDC345EE9991}" srcOrd="0" destOrd="0" presId="urn:microsoft.com/office/officeart/2005/8/layout/default#1"/>
    <dgm:cxn modelId="{8A1C064E-BB87-400D-915C-72AC57C203F1}" type="presOf" srcId="{52851C20-F78A-4E7B-8BB0-D1B499A99E74}" destId="{8BA13512-A653-422D-AA3A-81003A613426}" srcOrd="0" destOrd="0" presId="urn:microsoft.com/office/officeart/2005/8/layout/default#1"/>
    <dgm:cxn modelId="{A0A6C70A-CA72-4C04-8BC9-6B4B7EFB581C}" type="presOf" srcId="{CDF453EB-3D24-4AEA-BD98-0632AEB2CAAC}" destId="{586124F9-C9FA-47B0-BF0F-72B91AE0753E}" srcOrd="0" destOrd="0" presId="urn:microsoft.com/office/officeart/2005/8/layout/default#1"/>
    <dgm:cxn modelId="{A4F46AF5-6D8B-4FAE-B513-D967F6F64289}" srcId="{52851C20-F78A-4E7B-8BB0-D1B499A99E74}" destId="{3976A52C-841E-498A-BE0B-A45A68606F68}" srcOrd="3" destOrd="0" parTransId="{40EC533A-4EB9-442F-937D-2A91967CC90A}" sibTransId="{D582B2EC-E76E-469A-9C06-B2310E54E13F}"/>
    <dgm:cxn modelId="{7BD28F96-406E-4803-A34E-A1A27669B735}" type="presParOf" srcId="{8BA13512-A653-422D-AA3A-81003A613426}" destId="{E51FCC68-8114-4408-8081-B2F8FAB5E648}" srcOrd="0" destOrd="0" presId="urn:microsoft.com/office/officeart/2005/8/layout/default#1"/>
    <dgm:cxn modelId="{B64B90EF-AD7E-4A4A-A01E-95CC9BD79125}" type="presParOf" srcId="{8BA13512-A653-422D-AA3A-81003A613426}" destId="{444ED663-5C21-40D3-8860-725E1C547066}" srcOrd="1" destOrd="0" presId="urn:microsoft.com/office/officeart/2005/8/layout/default#1"/>
    <dgm:cxn modelId="{083B2EA9-22DA-42A9-83E1-C83CB2EAE40B}" type="presParOf" srcId="{8BA13512-A653-422D-AA3A-81003A613426}" destId="{4E787082-198F-4741-BE6A-BDC345EE9991}" srcOrd="2" destOrd="0" presId="urn:microsoft.com/office/officeart/2005/8/layout/default#1"/>
    <dgm:cxn modelId="{E47CA008-8A09-4760-87D4-D7C6F54EEB80}" type="presParOf" srcId="{8BA13512-A653-422D-AA3A-81003A613426}" destId="{BB0C3D98-560F-4C1B-AE39-3371DF4C287D}" srcOrd="3" destOrd="0" presId="urn:microsoft.com/office/officeart/2005/8/layout/default#1"/>
    <dgm:cxn modelId="{2C5C81C3-7F70-4365-AAB5-157C62131FA9}" type="presParOf" srcId="{8BA13512-A653-422D-AA3A-81003A613426}" destId="{3ECE0410-BB50-4E35-98A8-0AF1CFD45E41}" srcOrd="4" destOrd="0" presId="urn:microsoft.com/office/officeart/2005/8/layout/default#1"/>
    <dgm:cxn modelId="{DC6A69A6-D4C3-409A-8B34-447BEC3C6E78}" type="presParOf" srcId="{8BA13512-A653-422D-AA3A-81003A613426}" destId="{4DC34096-FA0C-4408-954F-1D9CE2947221}" srcOrd="5" destOrd="0" presId="urn:microsoft.com/office/officeart/2005/8/layout/default#1"/>
    <dgm:cxn modelId="{7A770057-B490-4F1F-BD62-03FEE3817227}" type="presParOf" srcId="{8BA13512-A653-422D-AA3A-81003A613426}" destId="{F729ACA8-F6AC-44F0-A916-F8C1E1CE063D}" srcOrd="6" destOrd="0" presId="urn:microsoft.com/office/officeart/2005/8/layout/default#1"/>
    <dgm:cxn modelId="{5D8D7FC2-6A2C-4633-AB73-0C0DFBB22EDF}" type="presParOf" srcId="{8BA13512-A653-422D-AA3A-81003A613426}" destId="{80313C3E-A9E0-4338-914F-4FD791AB648F}" srcOrd="7" destOrd="0" presId="urn:microsoft.com/office/officeart/2005/8/layout/default#1"/>
    <dgm:cxn modelId="{6F025AC6-74E4-4845-B534-B01A256DD3B7}" type="presParOf" srcId="{8BA13512-A653-422D-AA3A-81003A613426}" destId="{586124F9-C9FA-47B0-BF0F-72B91AE0753E}" srcOrd="8" destOrd="0" presId="urn:microsoft.com/office/officeart/2005/8/layout/default#1"/>
  </dgm:cxnLst>
  <dgm:bg>
    <a:solidFill>
      <a:schemeClr val="accent1">
        <a:lumMod val="60000"/>
        <a:lumOff val="40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B8ABC5D-BA4B-4890-9E2A-D7FF5F88D42A}" type="doc">
      <dgm:prSet loTypeId="urn:microsoft.com/office/officeart/2005/8/layout/hList6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EDBEEBAF-F770-4762-8C56-9504682B50A2}">
      <dgm:prSet phldrT="[Text]" custT="1"/>
      <dgm:spPr/>
      <dgm:t>
        <a:bodyPr/>
        <a:lstStyle/>
        <a:p>
          <a:pPr algn="l"/>
          <a:r>
            <a:rPr lang="bg-BG" sz="2000" b="1" i="1" dirty="0" smtClean="0">
              <a:effectLst/>
            </a:rPr>
            <a:t>-  Умения за разрешаване на конфликти и справяне с проблеми;</a:t>
          </a:r>
          <a:endParaRPr lang="bg-BG" sz="2000" b="1" i="1" dirty="0">
            <a:effectLst/>
          </a:endParaRPr>
        </a:p>
      </dgm:t>
    </dgm:pt>
    <dgm:pt modelId="{FE7FDC22-5D77-464C-99D8-A021DD86A6BE}" type="parTrans" cxnId="{3CAA217E-4F49-45CD-8D92-2D1FA16A97C3}">
      <dgm:prSet/>
      <dgm:spPr/>
      <dgm:t>
        <a:bodyPr/>
        <a:lstStyle/>
        <a:p>
          <a:endParaRPr lang="bg-BG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95A8B3B-D37C-4E59-ABD8-3C71BAC347A5}" type="sibTrans" cxnId="{3CAA217E-4F49-45CD-8D92-2D1FA16A97C3}">
      <dgm:prSet/>
      <dgm:spPr/>
      <dgm:t>
        <a:bodyPr/>
        <a:lstStyle/>
        <a:p>
          <a:endParaRPr lang="bg-BG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5C82A8F-6971-4AED-969D-50F2D4D2B5FD}">
      <dgm:prSet phldrT="[Text]" custT="1"/>
      <dgm:spPr/>
      <dgm:t>
        <a:bodyPr/>
        <a:lstStyle/>
        <a:p>
          <a:pPr algn="l"/>
          <a:r>
            <a:rPr lang="bg-BG" sz="2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-  Умения за самоконтрол върху импулсите, готовност за взимане на решения;</a:t>
          </a:r>
          <a:endParaRPr lang="bg-BG" sz="2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62FA7FC-D3C9-49DF-A8DF-F234BF595101}" type="parTrans" cxnId="{B9DAF9DE-367E-4D83-9D31-70B4E4E40E1F}">
      <dgm:prSet/>
      <dgm:spPr/>
      <dgm:t>
        <a:bodyPr/>
        <a:lstStyle/>
        <a:p>
          <a:endParaRPr lang="bg-BG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F912673-F7F3-4642-839B-452858B3FA68}" type="sibTrans" cxnId="{B9DAF9DE-367E-4D83-9D31-70B4E4E40E1F}">
      <dgm:prSet/>
      <dgm:spPr/>
      <dgm:t>
        <a:bodyPr/>
        <a:lstStyle/>
        <a:p>
          <a:endParaRPr lang="bg-BG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89CD424-164A-498D-B16B-2C0C1CBABDE6}">
      <dgm:prSet phldrT="[Text]" custT="1"/>
      <dgm:spPr/>
      <dgm:t>
        <a:bodyPr/>
        <a:lstStyle/>
        <a:p>
          <a:pPr algn="l"/>
          <a:r>
            <a:rPr lang="bg-BG" sz="2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- Умения за диференцира- не и назоваване на емоции- свои и чужди (радост, тъга, страх, вина, изненада, гняв);</a:t>
          </a:r>
          <a:endParaRPr lang="bg-BG" sz="2000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9CA789D-CB58-48CE-BCD7-393F0F6D8411}" type="parTrans" cxnId="{7C01D792-056B-407D-9DF2-3E996522C6C2}">
      <dgm:prSet/>
      <dgm:spPr/>
      <dgm:t>
        <a:bodyPr/>
        <a:lstStyle/>
        <a:p>
          <a:endParaRPr lang="bg-BG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C0E32F4-75B0-4BE9-8117-2559994FDEDE}" type="sibTrans" cxnId="{7C01D792-056B-407D-9DF2-3E996522C6C2}">
      <dgm:prSet/>
      <dgm:spPr/>
      <dgm:t>
        <a:bodyPr/>
        <a:lstStyle/>
        <a:p>
          <a:endParaRPr lang="bg-BG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2381A8A-DC5F-4FE8-8DB7-E4168F5389FA}">
      <dgm:prSet phldrT="[Text]" custT="1"/>
      <dgm:spPr/>
      <dgm:t>
        <a:bodyPr/>
        <a:lstStyle/>
        <a:p>
          <a:pPr algn="l"/>
          <a:r>
            <a:rPr lang="bg-BG" sz="2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- Социална приспособи- мост- ефикасност на между- личностно общуване; разговорни умения.</a:t>
          </a:r>
          <a:endParaRPr lang="bg-BG" sz="2000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0DA978C-60D3-4261-8595-BA7FD7000EE3}" type="sibTrans" cxnId="{35605824-2704-4AB6-AB2B-93785BEB5B39}">
      <dgm:prSet/>
      <dgm:spPr/>
      <dgm:t>
        <a:bodyPr/>
        <a:lstStyle/>
        <a:p>
          <a:endParaRPr lang="bg-BG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D10EE3E-9A81-4167-8D0B-338D9EA5FB68}" type="parTrans" cxnId="{35605824-2704-4AB6-AB2B-93785BEB5B39}">
      <dgm:prSet/>
      <dgm:spPr/>
      <dgm:t>
        <a:bodyPr/>
        <a:lstStyle/>
        <a:p>
          <a:endParaRPr lang="bg-BG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EE4DBB4-2D5F-4694-8AE8-EC9414E0B5DB}" type="pres">
      <dgm:prSet presAssocID="{4B8ABC5D-BA4B-4890-9E2A-D7FF5F88D42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10CB7468-6B68-45D2-A967-BEAAB40290E1}" type="pres">
      <dgm:prSet presAssocID="{EDBEEBAF-F770-4762-8C56-9504682B50A2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36476589-790F-4651-A95F-D51936A68510}" type="pres">
      <dgm:prSet presAssocID="{595A8B3B-D37C-4E59-ABD8-3C71BAC347A5}" presName="sibTrans" presStyleCnt="0"/>
      <dgm:spPr/>
      <dgm:t>
        <a:bodyPr/>
        <a:lstStyle/>
        <a:p>
          <a:endParaRPr lang="bg-BG"/>
        </a:p>
      </dgm:t>
    </dgm:pt>
    <dgm:pt modelId="{64A52E5D-80BD-4C4E-893F-5D0CC3283B5A}" type="pres">
      <dgm:prSet presAssocID="{889CD424-164A-498D-B16B-2C0C1CBABDE6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C55A6336-CEBE-4DBA-8530-7630A8BCE4E6}" type="pres">
      <dgm:prSet presAssocID="{BC0E32F4-75B0-4BE9-8117-2559994FDEDE}" presName="sibTrans" presStyleCnt="0"/>
      <dgm:spPr/>
      <dgm:t>
        <a:bodyPr/>
        <a:lstStyle/>
        <a:p>
          <a:endParaRPr lang="bg-BG"/>
        </a:p>
      </dgm:t>
    </dgm:pt>
    <dgm:pt modelId="{F6867002-54D3-45E7-B7E7-0B9321C8E10B}" type="pres">
      <dgm:prSet presAssocID="{F5C82A8F-6971-4AED-969D-50F2D4D2B5FD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6021B4BD-8332-416D-9BF8-793FD14C8D76}" type="pres">
      <dgm:prSet presAssocID="{CF912673-F7F3-4642-839B-452858B3FA68}" presName="sibTrans" presStyleCnt="0"/>
      <dgm:spPr/>
      <dgm:t>
        <a:bodyPr/>
        <a:lstStyle/>
        <a:p>
          <a:endParaRPr lang="bg-BG"/>
        </a:p>
      </dgm:t>
    </dgm:pt>
    <dgm:pt modelId="{8AE1E1D8-0214-4F7D-8685-F3E2D356570D}" type="pres">
      <dgm:prSet presAssocID="{22381A8A-DC5F-4FE8-8DB7-E4168F5389FA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77AC36B4-6E19-4D46-8076-A1491DDBBF2F}" type="presOf" srcId="{EDBEEBAF-F770-4762-8C56-9504682B50A2}" destId="{10CB7468-6B68-45D2-A967-BEAAB40290E1}" srcOrd="0" destOrd="0" presId="urn:microsoft.com/office/officeart/2005/8/layout/hList6"/>
    <dgm:cxn modelId="{B9DAF9DE-367E-4D83-9D31-70B4E4E40E1F}" srcId="{4B8ABC5D-BA4B-4890-9E2A-D7FF5F88D42A}" destId="{F5C82A8F-6971-4AED-969D-50F2D4D2B5FD}" srcOrd="2" destOrd="0" parTransId="{762FA7FC-D3C9-49DF-A8DF-F234BF595101}" sibTransId="{CF912673-F7F3-4642-839B-452858B3FA68}"/>
    <dgm:cxn modelId="{6D32AD18-81E7-4163-B641-11800DA42CE1}" type="presOf" srcId="{F5C82A8F-6971-4AED-969D-50F2D4D2B5FD}" destId="{F6867002-54D3-45E7-B7E7-0B9321C8E10B}" srcOrd="0" destOrd="0" presId="urn:microsoft.com/office/officeart/2005/8/layout/hList6"/>
    <dgm:cxn modelId="{1883A0D7-04F5-43D2-960C-3C0D9B6DC866}" type="presOf" srcId="{4B8ABC5D-BA4B-4890-9E2A-D7FF5F88D42A}" destId="{BEE4DBB4-2D5F-4694-8AE8-EC9414E0B5DB}" srcOrd="0" destOrd="0" presId="urn:microsoft.com/office/officeart/2005/8/layout/hList6"/>
    <dgm:cxn modelId="{36087358-5386-4E18-BE3F-8E31797EEB26}" type="presOf" srcId="{22381A8A-DC5F-4FE8-8DB7-E4168F5389FA}" destId="{8AE1E1D8-0214-4F7D-8685-F3E2D356570D}" srcOrd="0" destOrd="0" presId="urn:microsoft.com/office/officeart/2005/8/layout/hList6"/>
    <dgm:cxn modelId="{7C01D792-056B-407D-9DF2-3E996522C6C2}" srcId="{4B8ABC5D-BA4B-4890-9E2A-D7FF5F88D42A}" destId="{889CD424-164A-498D-B16B-2C0C1CBABDE6}" srcOrd="1" destOrd="0" parTransId="{69CA789D-CB58-48CE-BCD7-393F0F6D8411}" sibTransId="{BC0E32F4-75B0-4BE9-8117-2559994FDEDE}"/>
    <dgm:cxn modelId="{35605824-2704-4AB6-AB2B-93785BEB5B39}" srcId="{4B8ABC5D-BA4B-4890-9E2A-D7FF5F88D42A}" destId="{22381A8A-DC5F-4FE8-8DB7-E4168F5389FA}" srcOrd="3" destOrd="0" parTransId="{2D10EE3E-9A81-4167-8D0B-338D9EA5FB68}" sibTransId="{70DA978C-60D3-4261-8595-BA7FD7000EE3}"/>
    <dgm:cxn modelId="{3CAA217E-4F49-45CD-8D92-2D1FA16A97C3}" srcId="{4B8ABC5D-BA4B-4890-9E2A-D7FF5F88D42A}" destId="{EDBEEBAF-F770-4762-8C56-9504682B50A2}" srcOrd="0" destOrd="0" parTransId="{FE7FDC22-5D77-464C-99D8-A021DD86A6BE}" sibTransId="{595A8B3B-D37C-4E59-ABD8-3C71BAC347A5}"/>
    <dgm:cxn modelId="{C3AC02B3-D662-45F5-B4FB-2ADFFB4540B1}" type="presOf" srcId="{889CD424-164A-498D-B16B-2C0C1CBABDE6}" destId="{64A52E5D-80BD-4C4E-893F-5D0CC3283B5A}" srcOrd="0" destOrd="0" presId="urn:microsoft.com/office/officeart/2005/8/layout/hList6"/>
    <dgm:cxn modelId="{E7FE7D20-781B-489D-8EF9-C61CCC49F0C5}" type="presParOf" srcId="{BEE4DBB4-2D5F-4694-8AE8-EC9414E0B5DB}" destId="{10CB7468-6B68-45D2-A967-BEAAB40290E1}" srcOrd="0" destOrd="0" presId="urn:microsoft.com/office/officeart/2005/8/layout/hList6"/>
    <dgm:cxn modelId="{7719935C-F0AC-43A8-9016-AE327EAE0E44}" type="presParOf" srcId="{BEE4DBB4-2D5F-4694-8AE8-EC9414E0B5DB}" destId="{36476589-790F-4651-A95F-D51936A68510}" srcOrd="1" destOrd="0" presId="urn:microsoft.com/office/officeart/2005/8/layout/hList6"/>
    <dgm:cxn modelId="{89E55BBA-8A00-40A4-A372-FF95F506A0D1}" type="presParOf" srcId="{BEE4DBB4-2D5F-4694-8AE8-EC9414E0B5DB}" destId="{64A52E5D-80BD-4C4E-893F-5D0CC3283B5A}" srcOrd="2" destOrd="0" presId="urn:microsoft.com/office/officeart/2005/8/layout/hList6"/>
    <dgm:cxn modelId="{E9FB06A2-0D64-463D-B8CD-8797FDBEAB77}" type="presParOf" srcId="{BEE4DBB4-2D5F-4694-8AE8-EC9414E0B5DB}" destId="{C55A6336-CEBE-4DBA-8530-7630A8BCE4E6}" srcOrd="3" destOrd="0" presId="urn:microsoft.com/office/officeart/2005/8/layout/hList6"/>
    <dgm:cxn modelId="{544E3481-EE79-4EA6-87DE-943F576FFD20}" type="presParOf" srcId="{BEE4DBB4-2D5F-4694-8AE8-EC9414E0B5DB}" destId="{F6867002-54D3-45E7-B7E7-0B9321C8E10B}" srcOrd="4" destOrd="0" presId="urn:microsoft.com/office/officeart/2005/8/layout/hList6"/>
    <dgm:cxn modelId="{A94C9708-83FB-4F6F-914F-3BE1F5318E92}" type="presParOf" srcId="{BEE4DBB4-2D5F-4694-8AE8-EC9414E0B5DB}" destId="{6021B4BD-8332-416D-9BF8-793FD14C8D76}" srcOrd="5" destOrd="0" presId="urn:microsoft.com/office/officeart/2005/8/layout/hList6"/>
    <dgm:cxn modelId="{188F4C26-F844-4DBA-A9A1-BBDA6D0BAD60}" type="presParOf" srcId="{BEE4DBB4-2D5F-4694-8AE8-EC9414E0B5DB}" destId="{8AE1E1D8-0214-4F7D-8685-F3E2D356570D}" srcOrd="6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3543F448-7314-41AB-B2F4-9F9A18FD65FF}" type="doc">
      <dgm:prSet loTypeId="urn:microsoft.com/office/officeart/2005/8/layout/arrow1" loCatId="relationship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389E6842-967E-4D8F-BA64-1FCC837AD438}">
      <dgm:prSet phldrT="[Text]" custT="1"/>
      <dgm:spPr/>
      <dgm:t>
        <a:bodyPr/>
        <a:lstStyle/>
        <a:p>
          <a:r>
            <a:rPr lang="bg-BG" sz="2000" b="1" i="1" dirty="0" smtClean="0"/>
            <a:t>Критерии</a:t>
          </a:r>
          <a:endParaRPr lang="bg-BG" sz="2000" b="1" i="1" dirty="0"/>
        </a:p>
      </dgm:t>
    </dgm:pt>
    <dgm:pt modelId="{C375FC4E-E798-46F5-9CB1-F5ACBB6B8189}" type="parTrans" cxnId="{065C1435-8B64-46F2-A1F4-EE50442AD23A}">
      <dgm:prSet/>
      <dgm:spPr/>
      <dgm:t>
        <a:bodyPr/>
        <a:lstStyle/>
        <a:p>
          <a:endParaRPr lang="bg-BG"/>
        </a:p>
      </dgm:t>
    </dgm:pt>
    <dgm:pt modelId="{B2F3CE24-45AF-4C75-93A5-A6CEA91768C7}" type="sibTrans" cxnId="{065C1435-8B64-46F2-A1F4-EE50442AD23A}">
      <dgm:prSet/>
      <dgm:spPr/>
      <dgm:t>
        <a:bodyPr/>
        <a:lstStyle/>
        <a:p>
          <a:endParaRPr lang="bg-BG"/>
        </a:p>
      </dgm:t>
    </dgm:pt>
    <dgm:pt modelId="{D443FCC2-4E0D-4BB6-A4B3-1887E1351F6F}">
      <dgm:prSet phldrT="[Text]" custT="1"/>
      <dgm:spPr/>
      <dgm:t>
        <a:bodyPr/>
        <a:lstStyle/>
        <a:p>
          <a:r>
            <a:rPr lang="bg-BG" sz="2000" b="1" i="1" dirty="0" smtClean="0"/>
            <a:t>показатели</a:t>
          </a:r>
          <a:endParaRPr lang="bg-BG" sz="2000" b="1" i="1" dirty="0"/>
        </a:p>
      </dgm:t>
    </dgm:pt>
    <dgm:pt modelId="{22AC4A36-FC34-497F-B15E-3557B338D490}" type="sibTrans" cxnId="{466BC5D4-F1B3-4C46-A7F8-CD905B4CD809}">
      <dgm:prSet/>
      <dgm:spPr/>
      <dgm:t>
        <a:bodyPr/>
        <a:lstStyle/>
        <a:p>
          <a:endParaRPr lang="bg-BG"/>
        </a:p>
      </dgm:t>
    </dgm:pt>
    <dgm:pt modelId="{C7A3181B-7EC2-45A9-BBC2-4E041215154B}" type="parTrans" cxnId="{466BC5D4-F1B3-4C46-A7F8-CD905B4CD809}">
      <dgm:prSet/>
      <dgm:spPr/>
      <dgm:t>
        <a:bodyPr/>
        <a:lstStyle/>
        <a:p>
          <a:endParaRPr lang="bg-BG"/>
        </a:p>
      </dgm:t>
    </dgm:pt>
    <dgm:pt modelId="{5BC7ABCB-61F8-4EF7-B6DA-509FF5C92E88}" type="pres">
      <dgm:prSet presAssocID="{3543F448-7314-41AB-B2F4-9F9A18FD65FF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A1EDA6BA-A32D-42DB-A7BF-EA30BFE2C313}" type="pres">
      <dgm:prSet presAssocID="{389E6842-967E-4D8F-BA64-1FCC837AD438}" presName="arrow" presStyleLbl="node1" presStyleIdx="0" presStyleCnt="2" custScaleX="84179" custScaleY="100760" custRadScaleRad="95025" custRadScaleInc="-645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7CE63C08-DE12-48FB-AFD2-AB7EF4E7A508}" type="pres">
      <dgm:prSet presAssocID="{D443FCC2-4E0D-4BB6-A4B3-1887E1351F6F}" presName="arrow" presStyleLbl="node1" presStyleIdx="1" presStyleCnt="2" custAng="0" custScaleX="75138" custScaleY="101081" custRadScaleRad="3726" custRadScaleInc="10482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E19CB2C8-1E96-4FE7-8298-76EA9162931F}" type="presOf" srcId="{389E6842-967E-4D8F-BA64-1FCC837AD438}" destId="{A1EDA6BA-A32D-42DB-A7BF-EA30BFE2C313}" srcOrd="0" destOrd="0" presId="urn:microsoft.com/office/officeart/2005/8/layout/arrow1"/>
    <dgm:cxn modelId="{065C1435-8B64-46F2-A1F4-EE50442AD23A}" srcId="{3543F448-7314-41AB-B2F4-9F9A18FD65FF}" destId="{389E6842-967E-4D8F-BA64-1FCC837AD438}" srcOrd="0" destOrd="0" parTransId="{C375FC4E-E798-46F5-9CB1-F5ACBB6B8189}" sibTransId="{B2F3CE24-45AF-4C75-93A5-A6CEA91768C7}"/>
    <dgm:cxn modelId="{318D9782-D84C-4482-89ED-B798E3A1413B}" type="presOf" srcId="{3543F448-7314-41AB-B2F4-9F9A18FD65FF}" destId="{5BC7ABCB-61F8-4EF7-B6DA-509FF5C92E88}" srcOrd="0" destOrd="0" presId="urn:microsoft.com/office/officeart/2005/8/layout/arrow1"/>
    <dgm:cxn modelId="{466BC5D4-F1B3-4C46-A7F8-CD905B4CD809}" srcId="{3543F448-7314-41AB-B2F4-9F9A18FD65FF}" destId="{D443FCC2-4E0D-4BB6-A4B3-1887E1351F6F}" srcOrd="1" destOrd="0" parTransId="{C7A3181B-7EC2-45A9-BBC2-4E041215154B}" sibTransId="{22AC4A36-FC34-497F-B15E-3557B338D490}"/>
    <dgm:cxn modelId="{4B9E4917-7137-4A8D-BF1A-19B0FACBF42C}" type="presOf" srcId="{D443FCC2-4E0D-4BB6-A4B3-1887E1351F6F}" destId="{7CE63C08-DE12-48FB-AFD2-AB7EF4E7A508}" srcOrd="0" destOrd="0" presId="urn:microsoft.com/office/officeart/2005/8/layout/arrow1"/>
    <dgm:cxn modelId="{A550F36D-804A-4BF0-AEAC-31555381F878}" type="presParOf" srcId="{5BC7ABCB-61F8-4EF7-B6DA-509FF5C92E88}" destId="{A1EDA6BA-A32D-42DB-A7BF-EA30BFE2C313}" srcOrd="0" destOrd="0" presId="urn:microsoft.com/office/officeart/2005/8/layout/arrow1"/>
    <dgm:cxn modelId="{5A5D9318-C24C-4376-BC8F-40E5A5BDC52A}" type="presParOf" srcId="{5BC7ABCB-61F8-4EF7-B6DA-509FF5C92E88}" destId="{7CE63C08-DE12-48FB-AFD2-AB7EF4E7A508}" srcOrd="1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AFD3FB3C-7D67-4CAB-842C-B4D67E591A6B}" type="doc">
      <dgm:prSet loTypeId="urn:microsoft.com/office/officeart/2005/8/layout/gear1" loCatId="cycle" qsTypeId="urn:microsoft.com/office/officeart/2005/8/quickstyle/simple1" qsCatId="simple" csTypeId="urn:microsoft.com/office/officeart/2005/8/colors/accent1_2" csCatId="accent1" phldr="1"/>
      <dgm:spPr/>
    </dgm:pt>
    <dgm:pt modelId="{30694B28-815C-48F1-8851-A7FD27131B33}">
      <dgm:prSet phldrT="[Text]" custT="1"/>
      <dgm:spPr/>
      <dgm:t>
        <a:bodyPr/>
        <a:lstStyle/>
        <a:p>
          <a:r>
            <a:rPr lang="bg-BG" sz="1600" i="1" dirty="0" smtClean="0"/>
            <a:t>„Разпознаване и предаване на емоции, умения за  безсловесно общуване”</a:t>
          </a:r>
          <a:endParaRPr lang="bg-BG" sz="1600" dirty="0"/>
        </a:p>
      </dgm:t>
    </dgm:pt>
    <dgm:pt modelId="{29564429-9285-48CC-AFB0-7991D5E98217}" type="parTrans" cxnId="{8CCEBCC2-68AE-498B-A284-C636D1B158B4}">
      <dgm:prSet/>
      <dgm:spPr/>
      <dgm:t>
        <a:bodyPr/>
        <a:lstStyle/>
        <a:p>
          <a:endParaRPr lang="bg-BG"/>
        </a:p>
      </dgm:t>
    </dgm:pt>
    <dgm:pt modelId="{555B6233-3EB7-4B31-869D-0F9002104FD5}" type="sibTrans" cxnId="{8CCEBCC2-68AE-498B-A284-C636D1B158B4}">
      <dgm:prSet/>
      <dgm:spPr/>
      <dgm:t>
        <a:bodyPr/>
        <a:lstStyle/>
        <a:p>
          <a:endParaRPr lang="bg-BG"/>
        </a:p>
      </dgm:t>
    </dgm:pt>
    <dgm:pt modelId="{F32AC19E-0291-46EB-8C71-A1394316A441}">
      <dgm:prSet phldrT="[Text]" custT="1"/>
      <dgm:spPr/>
      <dgm:t>
        <a:bodyPr/>
        <a:lstStyle/>
        <a:p>
          <a:r>
            <a:rPr lang="bg-BG" sz="1600" i="1" dirty="0" smtClean="0"/>
            <a:t>„Доверие”</a:t>
          </a:r>
          <a:endParaRPr lang="bg-BG" sz="1600" dirty="0"/>
        </a:p>
      </dgm:t>
    </dgm:pt>
    <dgm:pt modelId="{A68A8A36-4835-4966-B200-343565CDEB1B}" type="parTrans" cxnId="{6E1036E1-2099-4FFC-A4E3-F9712DD63AC3}">
      <dgm:prSet/>
      <dgm:spPr/>
      <dgm:t>
        <a:bodyPr/>
        <a:lstStyle/>
        <a:p>
          <a:endParaRPr lang="bg-BG"/>
        </a:p>
      </dgm:t>
    </dgm:pt>
    <dgm:pt modelId="{74199387-6358-43EE-90F3-E13CA6131E3F}" type="sibTrans" cxnId="{6E1036E1-2099-4FFC-A4E3-F9712DD63AC3}">
      <dgm:prSet/>
      <dgm:spPr/>
      <dgm:t>
        <a:bodyPr/>
        <a:lstStyle/>
        <a:p>
          <a:endParaRPr lang="bg-BG"/>
        </a:p>
      </dgm:t>
    </dgm:pt>
    <dgm:pt modelId="{AC70F2B7-2D48-4EAB-9B54-83B1DF8497D4}">
      <dgm:prSet/>
      <dgm:spPr/>
      <dgm:t>
        <a:bodyPr/>
        <a:lstStyle/>
        <a:p>
          <a:r>
            <a:rPr lang="bg-BG" i="1" dirty="0" smtClean="0"/>
            <a:t>„Умения за емоционален контрол</a:t>
          </a:r>
          <a:endParaRPr lang="bg-BG" dirty="0"/>
        </a:p>
      </dgm:t>
    </dgm:pt>
    <dgm:pt modelId="{E3BF344F-0EE4-424C-B8F1-505B150E4BE1}" type="parTrans" cxnId="{1F572F90-BD91-451C-911B-74C55E5AB7CB}">
      <dgm:prSet/>
      <dgm:spPr/>
      <dgm:t>
        <a:bodyPr/>
        <a:lstStyle/>
        <a:p>
          <a:endParaRPr lang="bg-BG"/>
        </a:p>
      </dgm:t>
    </dgm:pt>
    <dgm:pt modelId="{AEA7AFD1-FA28-4F49-96F4-1E10E1490F05}" type="sibTrans" cxnId="{1F572F90-BD91-451C-911B-74C55E5AB7CB}">
      <dgm:prSet/>
      <dgm:spPr/>
      <dgm:t>
        <a:bodyPr/>
        <a:lstStyle/>
        <a:p>
          <a:endParaRPr lang="bg-BG"/>
        </a:p>
      </dgm:t>
    </dgm:pt>
    <dgm:pt modelId="{F3050B22-B9AA-46D6-A203-A0BB2988A002}" type="pres">
      <dgm:prSet presAssocID="{AFD3FB3C-7D67-4CAB-842C-B4D67E591A6B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192E3A42-10B3-4E08-AE5F-33C80850833F}" type="pres">
      <dgm:prSet presAssocID="{30694B28-815C-48F1-8851-A7FD27131B33}" presName="gear1" presStyleLbl="node1" presStyleIdx="0" presStyleCnt="3" custLinFactNeighborX="2307" custLinFactNeighborY="19946">
        <dgm:presLayoutVars>
          <dgm:chMax val="1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D4EED366-7AE5-4EFF-93C3-A6F791D1E78E}" type="pres">
      <dgm:prSet presAssocID="{30694B28-815C-48F1-8851-A7FD27131B33}" presName="gear1srcNode" presStyleLbl="node1" presStyleIdx="0" presStyleCnt="3"/>
      <dgm:spPr/>
      <dgm:t>
        <a:bodyPr/>
        <a:lstStyle/>
        <a:p>
          <a:endParaRPr lang="bg-BG"/>
        </a:p>
      </dgm:t>
    </dgm:pt>
    <dgm:pt modelId="{5292B66F-3497-4DBB-972B-39488D36372B}" type="pres">
      <dgm:prSet presAssocID="{30694B28-815C-48F1-8851-A7FD27131B33}" presName="gear1dstNode" presStyleLbl="node1" presStyleIdx="0" presStyleCnt="3"/>
      <dgm:spPr/>
      <dgm:t>
        <a:bodyPr/>
        <a:lstStyle/>
        <a:p>
          <a:endParaRPr lang="bg-BG"/>
        </a:p>
      </dgm:t>
    </dgm:pt>
    <dgm:pt modelId="{C3989AC7-543C-4C44-9ADA-EE83BA7111E2}" type="pres">
      <dgm:prSet presAssocID="{F32AC19E-0291-46EB-8C71-A1394316A441}" presName="gear2" presStyleLbl="node1" presStyleIdx="1" presStyleCnt="3" custLinFactNeighborX="-2651" custLinFactNeighborY="18880">
        <dgm:presLayoutVars>
          <dgm:chMax val="1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F8CD731B-B1FB-4B2D-B72D-16AFF2F69D77}" type="pres">
      <dgm:prSet presAssocID="{F32AC19E-0291-46EB-8C71-A1394316A441}" presName="gear2srcNode" presStyleLbl="node1" presStyleIdx="1" presStyleCnt="3"/>
      <dgm:spPr/>
      <dgm:t>
        <a:bodyPr/>
        <a:lstStyle/>
        <a:p>
          <a:endParaRPr lang="bg-BG"/>
        </a:p>
      </dgm:t>
    </dgm:pt>
    <dgm:pt modelId="{CD0B0B62-7885-4CB3-B665-7B8FDC639CF9}" type="pres">
      <dgm:prSet presAssocID="{F32AC19E-0291-46EB-8C71-A1394316A441}" presName="gear2dstNode" presStyleLbl="node1" presStyleIdx="1" presStyleCnt="3"/>
      <dgm:spPr/>
      <dgm:t>
        <a:bodyPr/>
        <a:lstStyle/>
        <a:p>
          <a:endParaRPr lang="bg-BG"/>
        </a:p>
      </dgm:t>
    </dgm:pt>
    <dgm:pt modelId="{748292D8-B06E-4ED6-908C-1A5900CBCC2A}" type="pres">
      <dgm:prSet presAssocID="{AC70F2B7-2D48-4EAB-9B54-83B1DF8497D4}" presName="gear3" presStyleLbl="node1" presStyleIdx="2" presStyleCnt="3" custLinFactNeighborX="-2395" custLinFactNeighborY="17101"/>
      <dgm:spPr/>
      <dgm:t>
        <a:bodyPr/>
        <a:lstStyle/>
        <a:p>
          <a:endParaRPr lang="bg-BG"/>
        </a:p>
      </dgm:t>
    </dgm:pt>
    <dgm:pt modelId="{332A6780-FFC6-40A7-9F74-A4007AA268A9}" type="pres">
      <dgm:prSet presAssocID="{AC70F2B7-2D48-4EAB-9B54-83B1DF8497D4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C5059166-CC89-4E71-8990-41B9A33FEC32}" type="pres">
      <dgm:prSet presAssocID="{AC70F2B7-2D48-4EAB-9B54-83B1DF8497D4}" presName="gear3srcNode" presStyleLbl="node1" presStyleIdx="2" presStyleCnt="3"/>
      <dgm:spPr/>
      <dgm:t>
        <a:bodyPr/>
        <a:lstStyle/>
        <a:p>
          <a:endParaRPr lang="bg-BG"/>
        </a:p>
      </dgm:t>
    </dgm:pt>
    <dgm:pt modelId="{6837BB15-146C-472F-B3CC-F1AA5C544328}" type="pres">
      <dgm:prSet presAssocID="{AC70F2B7-2D48-4EAB-9B54-83B1DF8497D4}" presName="gear3dstNode" presStyleLbl="node1" presStyleIdx="2" presStyleCnt="3"/>
      <dgm:spPr/>
      <dgm:t>
        <a:bodyPr/>
        <a:lstStyle/>
        <a:p>
          <a:endParaRPr lang="bg-BG"/>
        </a:p>
      </dgm:t>
    </dgm:pt>
    <dgm:pt modelId="{195D71C2-30F8-4AE0-B1E8-F6D0DC32EE39}" type="pres">
      <dgm:prSet presAssocID="{555B6233-3EB7-4B31-869D-0F9002104FD5}" presName="connector1" presStyleLbl="sibTrans2D1" presStyleIdx="0" presStyleCnt="3" custLinFactNeighborX="54257" custLinFactNeighborY="-70043"/>
      <dgm:spPr/>
      <dgm:t>
        <a:bodyPr/>
        <a:lstStyle/>
        <a:p>
          <a:endParaRPr lang="bg-BG"/>
        </a:p>
      </dgm:t>
    </dgm:pt>
    <dgm:pt modelId="{B91AC42D-E572-4D19-95A7-58E57659D0C5}" type="pres">
      <dgm:prSet presAssocID="{74199387-6358-43EE-90F3-E13CA6131E3F}" presName="connector2" presStyleLbl="sibTrans2D1" presStyleIdx="1" presStyleCnt="3"/>
      <dgm:spPr/>
      <dgm:t>
        <a:bodyPr/>
        <a:lstStyle/>
        <a:p>
          <a:endParaRPr lang="bg-BG"/>
        </a:p>
      </dgm:t>
    </dgm:pt>
    <dgm:pt modelId="{290CF13E-14A8-49C0-AAE9-4CD5847A0FAC}" type="pres">
      <dgm:prSet presAssocID="{AEA7AFD1-FA28-4F49-96F4-1E10E1490F05}" presName="connector3" presStyleLbl="sibTrans2D1" presStyleIdx="2" presStyleCnt="3"/>
      <dgm:spPr/>
      <dgm:t>
        <a:bodyPr/>
        <a:lstStyle/>
        <a:p>
          <a:endParaRPr lang="bg-BG"/>
        </a:p>
      </dgm:t>
    </dgm:pt>
  </dgm:ptLst>
  <dgm:cxnLst>
    <dgm:cxn modelId="{06F488F8-CD22-41FD-BF8E-482B6CC4D728}" type="presOf" srcId="{74199387-6358-43EE-90F3-E13CA6131E3F}" destId="{B91AC42D-E572-4D19-95A7-58E57659D0C5}" srcOrd="0" destOrd="0" presId="urn:microsoft.com/office/officeart/2005/8/layout/gear1"/>
    <dgm:cxn modelId="{63F346B2-B433-4717-A2B6-2BCAC1DB924D}" type="presOf" srcId="{AC70F2B7-2D48-4EAB-9B54-83B1DF8497D4}" destId="{748292D8-B06E-4ED6-908C-1A5900CBCC2A}" srcOrd="0" destOrd="0" presId="urn:microsoft.com/office/officeart/2005/8/layout/gear1"/>
    <dgm:cxn modelId="{B706BC69-016E-423A-B880-D10EFAFF788D}" type="presOf" srcId="{30694B28-815C-48F1-8851-A7FD27131B33}" destId="{192E3A42-10B3-4E08-AE5F-33C80850833F}" srcOrd="0" destOrd="0" presId="urn:microsoft.com/office/officeart/2005/8/layout/gear1"/>
    <dgm:cxn modelId="{C8A5D8DF-6E2F-4DC7-913E-E4388E7295D2}" type="presOf" srcId="{AC70F2B7-2D48-4EAB-9B54-83B1DF8497D4}" destId="{6837BB15-146C-472F-B3CC-F1AA5C544328}" srcOrd="3" destOrd="0" presId="urn:microsoft.com/office/officeart/2005/8/layout/gear1"/>
    <dgm:cxn modelId="{1339CF0E-6431-40BC-BB3D-F9306910A53B}" type="presOf" srcId="{F32AC19E-0291-46EB-8C71-A1394316A441}" destId="{CD0B0B62-7885-4CB3-B665-7B8FDC639CF9}" srcOrd="2" destOrd="0" presId="urn:microsoft.com/office/officeart/2005/8/layout/gear1"/>
    <dgm:cxn modelId="{1F572F90-BD91-451C-911B-74C55E5AB7CB}" srcId="{AFD3FB3C-7D67-4CAB-842C-B4D67E591A6B}" destId="{AC70F2B7-2D48-4EAB-9B54-83B1DF8497D4}" srcOrd="2" destOrd="0" parTransId="{E3BF344F-0EE4-424C-B8F1-505B150E4BE1}" sibTransId="{AEA7AFD1-FA28-4F49-96F4-1E10E1490F05}"/>
    <dgm:cxn modelId="{DBB78DFB-DA35-43F9-8BA3-E2F29582105A}" type="presOf" srcId="{AC70F2B7-2D48-4EAB-9B54-83B1DF8497D4}" destId="{C5059166-CC89-4E71-8990-41B9A33FEC32}" srcOrd="2" destOrd="0" presId="urn:microsoft.com/office/officeart/2005/8/layout/gear1"/>
    <dgm:cxn modelId="{CCEC66E5-67D3-4399-8443-E16004C42C3B}" type="presOf" srcId="{AEA7AFD1-FA28-4F49-96F4-1E10E1490F05}" destId="{290CF13E-14A8-49C0-AAE9-4CD5847A0FAC}" srcOrd="0" destOrd="0" presId="urn:microsoft.com/office/officeart/2005/8/layout/gear1"/>
    <dgm:cxn modelId="{D310B375-90D2-4091-AB43-642122318EE1}" type="presOf" srcId="{30694B28-815C-48F1-8851-A7FD27131B33}" destId="{D4EED366-7AE5-4EFF-93C3-A6F791D1E78E}" srcOrd="1" destOrd="0" presId="urn:microsoft.com/office/officeart/2005/8/layout/gear1"/>
    <dgm:cxn modelId="{000E20D3-0AC2-4660-A327-E6EE407B6039}" type="presOf" srcId="{F32AC19E-0291-46EB-8C71-A1394316A441}" destId="{F8CD731B-B1FB-4B2D-B72D-16AFF2F69D77}" srcOrd="1" destOrd="0" presId="urn:microsoft.com/office/officeart/2005/8/layout/gear1"/>
    <dgm:cxn modelId="{6E1036E1-2099-4FFC-A4E3-F9712DD63AC3}" srcId="{AFD3FB3C-7D67-4CAB-842C-B4D67E591A6B}" destId="{F32AC19E-0291-46EB-8C71-A1394316A441}" srcOrd="1" destOrd="0" parTransId="{A68A8A36-4835-4966-B200-343565CDEB1B}" sibTransId="{74199387-6358-43EE-90F3-E13CA6131E3F}"/>
    <dgm:cxn modelId="{2EE53D7D-1AA5-42FC-AD08-FA25B55DF427}" type="presOf" srcId="{30694B28-815C-48F1-8851-A7FD27131B33}" destId="{5292B66F-3497-4DBB-972B-39488D36372B}" srcOrd="2" destOrd="0" presId="urn:microsoft.com/office/officeart/2005/8/layout/gear1"/>
    <dgm:cxn modelId="{8CCEBCC2-68AE-498B-A284-C636D1B158B4}" srcId="{AFD3FB3C-7D67-4CAB-842C-B4D67E591A6B}" destId="{30694B28-815C-48F1-8851-A7FD27131B33}" srcOrd="0" destOrd="0" parTransId="{29564429-9285-48CC-AFB0-7991D5E98217}" sibTransId="{555B6233-3EB7-4B31-869D-0F9002104FD5}"/>
    <dgm:cxn modelId="{D397C334-A341-40CA-8E7E-D17C52BB0301}" type="presOf" srcId="{AC70F2B7-2D48-4EAB-9B54-83B1DF8497D4}" destId="{332A6780-FFC6-40A7-9F74-A4007AA268A9}" srcOrd="1" destOrd="0" presId="urn:microsoft.com/office/officeart/2005/8/layout/gear1"/>
    <dgm:cxn modelId="{356D9672-8546-46B2-985A-E74D1B787F7D}" type="presOf" srcId="{F32AC19E-0291-46EB-8C71-A1394316A441}" destId="{C3989AC7-543C-4C44-9ADA-EE83BA7111E2}" srcOrd="0" destOrd="0" presId="urn:microsoft.com/office/officeart/2005/8/layout/gear1"/>
    <dgm:cxn modelId="{983FAB3A-167E-4D43-8A0E-15F5F34A8F77}" type="presOf" srcId="{AFD3FB3C-7D67-4CAB-842C-B4D67E591A6B}" destId="{F3050B22-B9AA-46D6-A203-A0BB2988A002}" srcOrd="0" destOrd="0" presId="urn:microsoft.com/office/officeart/2005/8/layout/gear1"/>
    <dgm:cxn modelId="{595CEBFE-1C17-45EE-B6D4-7FAB4B32A3E1}" type="presOf" srcId="{555B6233-3EB7-4B31-869D-0F9002104FD5}" destId="{195D71C2-30F8-4AE0-B1E8-F6D0DC32EE39}" srcOrd="0" destOrd="0" presId="urn:microsoft.com/office/officeart/2005/8/layout/gear1"/>
    <dgm:cxn modelId="{6FF67167-0F16-4A00-980E-D15DB5C1173F}" type="presParOf" srcId="{F3050B22-B9AA-46D6-A203-A0BB2988A002}" destId="{192E3A42-10B3-4E08-AE5F-33C80850833F}" srcOrd="0" destOrd="0" presId="urn:microsoft.com/office/officeart/2005/8/layout/gear1"/>
    <dgm:cxn modelId="{27F4D760-893D-437F-A296-4CEFD470910D}" type="presParOf" srcId="{F3050B22-B9AA-46D6-A203-A0BB2988A002}" destId="{D4EED366-7AE5-4EFF-93C3-A6F791D1E78E}" srcOrd="1" destOrd="0" presId="urn:microsoft.com/office/officeart/2005/8/layout/gear1"/>
    <dgm:cxn modelId="{E5A5B643-1DF9-47B8-8718-7312D5DF2E5E}" type="presParOf" srcId="{F3050B22-B9AA-46D6-A203-A0BB2988A002}" destId="{5292B66F-3497-4DBB-972B-39488D36372B}" srcOrd="2" destOrd="0" presId="urn:microsoft.com/office/officeart/2005/8/layout/gear1"/>
    <dgm:cxn modelId="{E7563451-7E30-4EF1-9D8C-0D46036F9A18}" type="presParOf" srcId="{F3050B22-B9AA-46D6-A203-A0BB2988A002}" destId="{C3989AC7-543C-4C44-9ADA-EE83BA7111E2}" srcOrd="3" destOrd="0" presId="urn:microsoft.com/office/officeart/2005/8/layout/gear1"/>
    <dgm:cxn modelId="{4BDDED50-1380-4D53-B242-5E0A85C03402}" type="presParOf" srcId="{F3050B22-B9AA-46D6-A203-A0BB2988A002}" destId="{F8CD731B-B1FB-4B2D-B72D-16AFF2F69D77}" srcOrd="4" destOrd="0" presId="urn:microsoft.com/office/officeart/2005/8/layout/gear1"/>
    <dgm:cxn modelId="{4DBD0F12-95AE-4D8C-909A-1E141FA36679}" type="presParOf" srcId="{F3050B22-B9AA-46D6-A203-A0BB2988A002}" destId="{CD0B0B62-7885-4CB3-B665-7B8FDC639CF9}" srcOrd="5" destOrd="0" presId="urn:microsoft.com/office/officeart/2005/8/layout/gear1"/>
    <dgm:cxn modelId="{1278F366-CDA5-431E-B87B-66A4FB4DBB6B}" type="presParOf" srcId="{F3050B22-B9AA-46D6-A203-A0BB2988A002}" destId="{748292D8-B06E-4ED6-908C-1A5900CBCC2A}" srcOrd="6" destOrd="0" presId="urn:microsoft.com/office/officeart/2005/8/layout/gear1"/>
    <dgm:cxn modelId="{E3786B56-B828-4EA9-9196-306E7F794BAB}" type="presParOf" srcId="{F3050B22-B9AA-46D6-A203-A0BB2988A002}" destId="{332A6780-FFC6-40A7-9F74-A4007AA268A9}" srcOrd="7" destOrd="0" presId="urn:microsoft.com/office/officeart/2005/8/layout/gear1"/>
    <dgm:cxn modelId="{A2D7CE90-DBED-41D6-BD32-687DA99758CD}" type="presParOf" srcId="{F3050B22-B9AA-46D6-A203-A0BB2988A002}" destId="{C5059166-CC89-4E71-8990-41B9A33FEC32}" srcOrd="8" destOrd="0" presId="urn:microsoft.com/office/officeart/2005/8/layout/gear1"/>
    <dgm:cxn modelId="{B374D15F-F223-4C9E-8555-3364443D8F97}" type="presParOf" srcId="{F3050B22-B9AA-46D6-A203-A0BB2988A002}" destId="{6837BB15-146C-472F-B3CC-F1AA5C544328}" srcOrd="9" destOrd="0" presId="urn:microsoft.com/office/officeart/2005/8/layout/gear1"/>
    <dgm:cxn modelId="{491D1873-4E08-498A-966B-CAE00994FB85}" type="presParOf" srcId="{F3050B22-B9AA-46D6-A203-A0BB2988A002}" destId="{195D71C2-30F8-4AE0-B1E8-F6D0DC32EE39}" srcOrd="10" destOrd="0" presId="urn:microsoft.com/office/officeart/2005/8/layout/gear1"/>
    <dgm:cxn modelId="{4046D8DE-D7D1-4A08-B4B7-DF04B48AF018}" type="presParOf" srcId="{F3050B22-B9AA-46D6-A203-A0BB2988A002}" destId="{B91AC42D-E572-4D19-95A7-58E57659D0C5}" srcOrd="11" destOrd="0" presId="urn:microsoft.com/office/officeart/2005/8/layout/gear1"/>
    <dgm:cxn modelId="{9176D1A8-D053-46C9-99CE-AD1F52E53C7D}" type="presParOf" srcId="{F3050B22-B9AA-46D6-A203-A0BB2988A002}" destId="{290CF13E-14A8-49C0-AAE9-4CD5847A0FAC}" srcOrd="12" destOrd="0" presId="urn:microsoft.com/office/officeart/2005/8/layout/gear1"/>
  </dgm:cxnLst>
  <dgm:bg>
    <a:solidFill>
      <a:schemeClr val="tx2">
        <a:lumMod val="40000"/>
        <a:lumOff val="60000"/>
      </a:schemeClr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AFD3FB3C-7D67-4CAB-842C-B4D67E591A6B}" type="doc">
      <dgm:prSet loTypeId="urn:microsoft.com/office/officeart/2005/8/layout/gear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30694B28-815C-48F1-8851-A7FD27131B33}">
      <dgm:prSet phldrT="[Text]"/>
      <dgm:spPr/>
      <dgm:t>
        <a:bodyPr/>
        <a:lstStyle/>
        <a:p>
          <a:r>
            <a:rPr lang="bg-BG" i="1" dirty="0" smtClean="0"/>
            <a:t>„Разговорни умения”</a:t>
          </a:r>
          <a:endParaRPr lang="bg-BG" dirty="0"/>
        </a:p>
      </dgm:t>
    </dgm:pt>
    <dgm:pt modelId="{29564429-9285-48CC-AFB0-7991D5E98217}" type="parTrans" cxnId="{8CCEBCC2-68AE-498B-A284-C636D1B158B4}">
      <dgm:prSet/>
      <dgm:spPr/>
      <dgm:t>
        <a:bodyPr/>
        <a:lstStyle/>
        <a:p>
          <a:endParaRPr lang="bg-BG"/>
        </a:p>
      </dgm:t>
    </dgm:pt>
    <dgm:pt modelId="{555B6233-3EB7-4B31-869D-0F9002104FD5}" type="sibTrans" cxnId="{8CCEBCC2-68AE-498B-A284-C636D1B158B4}">
      <dgm:prSet/>
      <dgm:spPr/>
      <dgm:t>
        <a:bodyPr/>
        <a:lstStyle/>
        <a:p>
          <a:endParaRPr lang="bg-BG"/>
        </a:p>
      </dgm:t>
    </dgm:pt>
    <dgm:pt modelId="{1B4D6302-BE88-4C2E-8551-663150310AC9}">
      <dgm:prSet phldrT="[Text]"/>
      <dgm:spPr/>
      <dgm:t>
        <a:bodyPr/>
        <a:lstStyle/>
        <a:p>
          <a:r>
            <a:rPr lang="bg-BG" i="1" dirty="0" smtClean="0"/>
            <a:t>„Добри обноски”</a:t>
          </a:r>
          <a:endParaRPr lang="bg-BG" dirty="0"/>
        </a:p>
      </dgm:t>
    </dgm:pt>
    <dgm:pt modelId="{85222314-9344-4D34-AA98-5A1A2AB7ACF1}" type="parTrans" cxnId="{2C2DDFB2-FCF1-4394-90D8-14B0AAF6E02F}">
      <dgm:prSet/>
      <dgm:spPr/>
      <dgm:t>
        <a:bodyPr/>
        <a:lstStyle/>
        <a:p>
          <a:endParaRPr lang="bg-BG"/>
        </a:p>
      </dgm:t>
    </dgm:pt>
    <dgm:pt modelId="{C7348B9F-4F3C-4B3F-B1F0-FC41B32E2D88}" type="sibTrans" cxnId="{2C2DDFB2-FCF1-4394-90D8-14B0AAF6E02F}">
      <dgm:prSet/>
      <dgm:spPr/>
      <dgm:t>
        <a:bodyPr/>
        <a:lstStyle/>
        <a:p>
          <a:endParaRPr lang="bg-BG"/>
        </a:p>
      </dgm:t>
    </dgm:pt>
    <dgm:pt modelId="{F32AC19E-0291-46EB-8C71-A1394316A441}">
      <dgm:prSet phldrT="[Text]" custT="1"/>
      <dgm:spPr/>
      <dgm:t>
        <a:bodyPr/>
        <a:lstStyle/>
        <a:p>
          <a:r>
            <a:rPr lang="bg-BG" sz="1600" i="1" dirty="0" smtClean="0"/>
            <a:t>„Приобщаване”</a:t>
          </a:r>
          <a:endParaRPr lang="bg-BG" sz="1600" dirty="0"/>
        </a:p>
      </dgm:t>
    </dgm:pt>
    <dgm:pt modelId="{A68A8A36-4835-4966-B200-343565CDEB1B}" type="parTrans" cxnId="{6E1036E1-2099-4FFC-A4E3-F9712DD63AC3}">
      <dgm:prSet/>
      <dgm:spPr/>
      <dgm:t>
        <a:bodyPr/>
        <a:lstStyle/>
        <a:p>
          <a:endParaRPr lang="bg-BG"/>
        </a:p>
      </dgm:t>
    </dgm:pt>
    <dgm:pt modelId="{74199387-6358-43EE-90F3-E13CA6131E3F}" type="sibTrans" cxnId="{6E1036E1-2099-4FFC-A4E3-F9712DD63AC3}">
      <dgm:prSet/>
      <dgm:spPr/>
      <dgm:t>
        <a:bodyPr/>
        <a:lstStyle/>
        <a:p>
          <a:endParaRPr lang="bg-BG"/>
        </a:p>
      </dgm:t>
    </dgm:pt>
    <dgm:pt modelId="{FC678958-F404-4C56-943E-6C6852D7FA82}">
      <dgm:prSet/>
      <dgm:spPr/>
      <dgm:t>
        <a:bodyPr/>
        <a:lstStyle/>
        <a:p>
          <a:endParaRPr lang="bg-BG"/>
        </a:p>
      </dgm:t>
    </dgm:pt>
    <dgm:pt modelId="{33B31EEB-301A-481A-910F-3F94265F22BD}" type="parTrans" cxnId="{FF1370BD-23AC-4057-B8EC-F9C9089DA0F9}">
      <dgm:prSet/>
      <dgm:spPr/>
      <dgm:t>
        <a:bodyPr/>
        <a:lstStyle/>
        <a:p>
          <a:endParaRPr lang="bg-BG"/>
        </a:p>
      </dgm:t>
    </dgm:pt>
    <dgm:pt modelId="{0085AA44-CC61-4FE0-A3CE-0ABF80AEE7AF}" type="sibTrans" cxnId="{FF1370BD-23AC-4057-B8EC-F9C9089DA0F9}">
      <dgm:prSet/>
      <dgm:spPr/>
      <dgm:t>
        <a:bodyPr/>
        <a:lstStyle/>
        <a:p>
          <a:endParaRPr lang="bg-BG"/>
        </a:p>
      </dgm:t>
    </dgm:pt>
    <dgm:pt modelId="{F3050B22-B9AA-46D6-A203-A0BB2988A002}" type="pres">
      <dgm:prSet presAssocID="{AFD3FB3C-7D67-4CAB-842C-B4D67E591A6B}" presName="composite" presStyleCnt="0">
        <dgm:presLayoutVars>
          <dgm:chMax val="3"/>
          <dgm:animLvl val="lvl"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192E3A42-10B3-4E08-AE5F-33C80850833F}" type="pres">
      <dgm:prSet presAssocID="{30694B28-815C-48F1-8851-A7FD27131B33}" presName="gear1" presStyleLbl="node1" presStyleIdx="0" presStyleCnt="3" custLinFactNeighborX="-28166" custLinFactNeighborY="13413">
        <dgm:presLayoutVars>
          <dgm:chMax val="1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D4EED366-7AE5-4EFF-93C3-A6F791D1E78E}" type="pres">
      <dgm:prSet presAssocID="{30694B28-815C-48F1-8851-A7FD27131B33}" presName="gear1srcNode" presStyleLbl="node1" presStyleIdx="0" presStyleCnt="3"/>
      <dgm:spPr/>
      <dgm:t>
        <a:bodyPr/>
        <a:lstStyle/>
        <a:p>
          <a:endParaRPr lang="bg-BG"/>
        </a:p>
      </dgm:t>
    </dgm:pt>
    <dgm:pt modelId="{5292B66F-3497-4DBB-972B-39488D36372B}" type="pres">
      <dgm:prSet presAssocID="{30694B28-815C-48F1-8851-A7FD27131B33}" presName="gear1dstNode" presStyleLbl="node1" presStyleIdx="0" presStyleCnt="3"/>
      <dgm:spPr/>
      <dgm:t>
        <a:bodyPr/>
        <a:lstStyle/>
        <a:p>
          <a:endParaRPr lang="bg-BG"/>
        </a:p>
      </dgm:t>
    </dgm:pt>
    <dgm:pt modelId="{ADAAE763-12B5-4A3C-8D19-2BA9D916A6DE}" type="pres">
      <dgm:prSet presAssocID="{1B4D6302-BE88-4C2E-8551-663150310AC9}" presName="gear2" presStyleLbl="node1" presStyleIdx="1" presStyleCnt="3" custLinFactNeighborX="-36598" custLinFactNeighborY="12213">
        <dgm:presLayoutVars>
          <dgm:chMax val="1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70CDB6DB-A224-4113-A6B8-FB154D477C8D}" type="pres">
      <dgm:prSet presAssocID="{1B4D6302-BE88-4C2E-8551-663150310AC9}" presName="gear2srcNode" presStyleLbl="node1" presStyleIdx="1" presStyleCnt="3"/>
      <dgm:spPr/>
      <dgm:t>
        <a:bodyPr/>
        <a:lstStyle/>
        <a:p>
          <a:endParaRPr lang="bg-BG"/>
        </a:p>
      </dgm:t>
    </dgm:pt>
    <dgm:pt modelId="{4E520BB7-368D-4423-B217-55370B037E85}" type="pres">
      <dgm:prSet presAssocID="{1B4D6302-BE88-4C2E-8551-663150310AC9}" presName="gear2dstNode" presStyleLbl="node1" presStyleIdx="1" presStyleCnt="3"/>
      <dgm:spPr/>
      <dgm:t>
        <a:bodyPr/>
        <a:lstStyle/>
        <a:p>
          <a:endParaRPr lang="bg-BG"/>
        </a:p>
      </dgm:t>
    </dgm:pt>
    <dgm:pt modelId="{044691A6-45FE-496F-BD43-828746209D52}" type="pres">
      <dgm:prSet presAssocID="{F32AC19E-0291-46EB-8C71-A1394316A441}" presName="gear3" presStyleLbl="node1" presStyleIdx="2" presStyleCnt="3" custLinFactNeighborX="-23599" custLinFactNeighborY="11953"/>
      <dgm:spPr/>
      <dgm:t>
        <a:bodyPr/>
        <a:lstStyle/>
        <a:p>
          <a:endParaRPr lang="bg-BG"/>
        </a:p>
      </dgm:t>
    </dgm:pt>
    <dgm:pt modelId="{DE043E4B-05E9-4EC9-AD26-F9303672CD06}" type="pres">
      <dgm:prSet presAssocID="{F32AC19E-0291-46EB-8C71-A1394316A441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45D3B0A9-E646-42BA-BBE0-ED58BA576277}" type="pres">
      <dgm:prSet presAssocID="{F32AC19E-0291-46EB-8C71-A1394316A441}" presName="gear3srcNode" presStyleLbl="node1" presStyleIdx="2" presStyleCnt="3"/>
      <dgm:spPr/>
      <dgm:t>
        <a:bodyPr/>
        <a:lstStyle/>
        <a:p>
          <a:endParaRPr lang="bg-BG"/>
        </a:p>
      </dgm:t>
    </dgm:pt>
    <dgm:pt modelId="{EACC5E04-372E-4C76-848A-B9F075926DE3}" type="pres">
      <dgm:prSet presAssocID="{F32AC19E-0291-46EB-8C71-A1394316A441}" presName="gear3dstNode" presStyleLbl="node1" presStyleIdx="2" presStyleCnt="3"/>
      <dgm:spPr/>
      <dgm:t>
        <a:bodyPr/>
        <a:lstStyle/>
        <a:p>
          <a:endParaRPr lang="bg-BG"/>
        </a:p>
      </dgm:t>
    </dgm:pt>
    <dgm:pt modelId="{195D71C2-30F8-4AE0-B1E8-F6D0DC32EE39}" type="pres">
      <dgm:prSet presAssocID="{555B6233-3EB7-4B31-869D-0F9002104FD5}" presName="connector1" presStyleLbl="sibTrans2D1" presStyleIdx="0" presStyleCnt="3" custLinFactNeighborX="-15926" custLinFactNeighborY="-16005"/>
      <dgm:spPr/>
      <dgm:t>
        <a:bodyPr/>
        <a:lstStyle/>
        <a:p>
          <a:endParaRPr lang="bg-BG"/>
        </a:p>
      </dgm:t>
    </dgm:pt>
    <dgm:pt modelId="{581532F0-D10B-4B2B-ACA2-9FA2C1E44E65}" type="pres">
      <dgm:prSet presAssocID="{C7348B9F-4F3C-4B3F-B1F0-FC41B32E2D88}" presName="connector2" presStyleLbl="sibTrans2D1" presStyleIdx="1" presStyleCnt="3" custLinFactNeighborX="-11566" custLinFactNeighborY="-17985"/>
      <dgm:spPr/>
      <dgm:t>
        <a:bodyPr/>
        <a:lstStyle/>
        <a:p>
          <a:endParaRPr lang="bg-BG"/>
        </a:p>
      </dgm:t>
    </dgm:pt>
    <dgm:pt modelId="{A6649B53-BF26-49E9-AA58-F6F7D4C5729E}" type="pres">
      <dgm:prSet presAssocID="{74199387-6358-43EE-90F3-E13CA6131E3F}" presName="connector3" presStyleLbl="sibTrans2D1" presStyleIdx="2" presStyleCnt="3" custLinFactNeighborX="-77484" custLinFactNeighborY="23958"/>
      <dgm:spPr/>
      <dgm:t>
        <a:bodyPr/>
        <a:lstStyle/>
        <a:p>
          <a:endParaRPr lang="bg-BG"/>
        </a:p>
      </dgm:t>
    </dgm:pt>
  </dgm:ptLst>
  <dgm:cxnLst>
    <dgm:cxn modelId="{A5570908-03DF-4EBB-8F73-17D4BD3736E3}" type="presOf" srcId="{30694B28-815C-48F1-8851-A7FD27131B33}" destId="{192E3A42-10B3-4E08-AE5F-33C80850833F}" srcOrd="0" destOrd="0" presId="urn:microsoft.com/office/officeart/2005/8/layout/gear1"/>
    <dgm:cxn modelId="{2C2DDFB2-FCF1-4394-90D8-14B0AAF6E02F}" srcId="{AFD3FB3C-7D67-4CAB-842C-B4D67E591A6B}" destId="{1B4D6302-BE88-4C2E-8551-663150310AC9}" srcOrd="1" destOrd="0" parTransId="{85222314-9344-4D34-AA98-5A1A2AB7ACF1}" sibTransId="{C7348B9F-4F3C-4B3F-B1F0-FC41B32E2D88}"/>
    <dgm:cxn modelId="{97EAD65D-C72B-4EF0-8E32-EF720E07EBD5}" type="presOf" srcId="{F32AC19E-0291-46EB-8C71-A1394316A441}" destId="{EACC5E04-372E-4C76-848A-B9F075926DE3}" srcOrd="3" destOrd="0" presId="urn:microsoft.com/office/officeart/2005/8/layout/gear1"/>
    <dgm:cxn modelId="{E7D58FDE-B061-4185-84BB-8A3FEC4836F5}" type="presOf" srcId="{1B4D6302-BE88-4C2E-8551-663150310AC9}" destId="{ADAAE763-12B5-4A3C-8D19-2BA9D916A6DE}" srcOrd="0" destOrd="0" presId="urn:microsoft.com/office/officeart/2005/8/layout/gear1"/>
    <dgm:cxn modelId="{FF1370BD-23AC-4057-B8EC-F9C9089DA0F9}" srcId="{AFD3FB3C-7D67-4CAB-842C-B4D67E591A6B}" destId="{FC678958-F404-4C56-943E-6C6852D7FA82}" srcOrd="3" destOrd="0" parTransId="{33B31EEB-301A-481A-910F-3F94265F22BD}" sibTransId="{0085AA44-CC61-4FE0-A3CE-0ABF80AEE7AF}"/>
    <dgm:cxn modelId="{F41A4ADF-F8C6-4ED8-B447-964177E0906B}" type="presOf" srcId="{74199387-6358-43EE-90F3-E13CA6131E3F}" destId="{A6649B53-BF26-49E9-AA58-F6F7D4C5729E}" srcOrd="0" destOrd="0" presId="urn:microsoft.com/office/officeart/2005/8/layout/gear1"/>
    <dgm:cxn modelId="{9D70B57E-A6EF-4246-83B9-9A569F89CAE2}" type="presOf" srcId="{C7348B9F-4F3C-4B3F-B1F0-FC41B32E2D88}" destId="{581532F0-D10B-4B2B-ACA2-9FA2C1E44E65}" srcOrd="0" destOrd="0" presId="urn:microsoft.com/office/officeart/2005/8/layout/gear1"/>
    <dgm:cxn modelId="{A2B4F67A-4AD5-4362-B48D-F25A30E35266}" type="presOf" srcId="{30694B28-815C-48F1-8851-A7FD27131B33}" destId="{5292B66F-3497-4DBB-972B-39488D36372B}" srcOrd="2" destOrd="0" presId="urn:microsoft.com/office/officeart/2005/8/layout/gear1"/>
    <dgm:cxn modelId="{5EDB24C6-F1A2-4147-A508-13183664FBEA}" type="presOf" srcId="{1B4D6302-BE88-4C2E-8551-663150310AC9}" destId="{4E520BB7-368D-4423-B217-55370B037E85}" srcOrd="2" destOrd="0" presId="urn:microsoft.com/office/officeart/2005/8/layout/gear1"/>
    <dgm:cxn modelId="{6137E54D-F168-4C60-BD55-A10DE8AE5D2C}" type="presOf" srcId="{1B4D6302-BE88-4C2E-8551-663150310AC9}" destId="{70CDB6DB-A224-4113-A6B8-FB154D477C8D}" srcOrd="1" destOrd="0" presId="urn:microsoft.com/office/officeart/2005/8/layout/gear1"/>
    <dgm:cxn modelId="{6E1036E1-2099-4FFC-A4E3-F9712DD63AC3}" srcId="{AFD3FB3C-7D67-4CAB-842C-B4D67E591A6B}" destId="{F32AC19E-0291-46EB-8C71-A1394316A441}" srcOrd="2" destOrd="0" parTransId="{A68A8A36-4835-4966-B200-343565CDEB1B}" sibTransId="{74199387-6358-43EE-90F3-E13CA6131E3F}"/>
    <dgm:cxn modelId="{A71C09E4-42B2-4740-ACA3-CC5820CF9831}" type="presOf" srcId="{AFD3FB3C-7D67-4CAB-842C-B4D67E591A6B}" destId="{F3050B22-B9AA-46D6-A203-A0BB2988A002}" srcOrd="0" destOrd="0" presId="urn:microsoft.com/office/officeart/2005/8/layout/gear1"/>
    <dgm:cxn modelId="{A6DC3F45-1504-4F22-B64E-0CACD56989BA}" type="presOf" srcId="{555B6233-3EB7-4B31-869D-0F9002104FD5}" destId="{195D71C2-30F8-4AE0-B1E8-F6D0DC32EE39}" srcOrd="0" destOrd="0" presId="urn:microsoft.com/office/officeart/2005/8/layout/gear1"/>
    <dgm:cxn modelId="{078C3955-DFAE-4D37-83B8-6D2658D32622}" type="presOf" srcId="{F32AC19E-0291-46EB-8C71-A1394316A441}" destId="{45D3B0A9-E646-42BA-BBE0-ED58BA576277}" srcOrd="2" destOrd="0" presId="urn:microsoft.com/office/officeart/2005/8/layout/gear1"/>
    <dgm:cxn modelId="{67B64F97-D59E-4FA1-8EBB-A903AC7D61B6}" type="presOf" srcId="{30694B28-815C-48F1-8851-A7FD27131B33}" destId="{D4EED366-7AE5-4EFF-93C3-A6F791D1E78E}" srcOrd="1" destOrd="0" presId="urn:microsoft.com/office/officeart/2005/8/layout/gear1"/>
    <dgm:cxn modelId="{B8ED3CC5-A949-44D0-AFB2-EE8FB87E26E1}" type="presOf" srcId="{F32AC19E-0291-46EB-8C71-A1394316A441}" destId="{044691A6-45FE-496F-BD43-828746209D52}" srcOrd="0" destOrd="0" presId="urn:microsoft.com/office/officeart/2005/8/layout/gear1"/>
    <dgm:cxn modelId="{8CCEBCC2-68AE-498B-A284-C636D1B158B4}" srcId="{AFD3FB3C-7D67-4CAB-842C-B4D67E591A6B}" destId="{30694B28-815C-48F1-8851-A7FD27131B33}" srcOrd="0" destOrd="0" parTransId="{29564429-9285-48CC-AFB0-7991D5E98217}" sibTransId="{555B6233-3EB7-4B31-869D-0F9002104FD5}"/>
    <dgm:cxn modelId="{4CF954A1-7D9B-4B68-B0C4-A53699E8EB7B}" type="presOf" srcId="{F32AC19E-0291-46EB-8C71-A1394316A441}" destId="{DE043E4B-05E9-4EC9-AD26-F9303672CD06}" srcOrd="1" destOrd="0" presId="urn:microsoft.com/office/officeart/2005/8/layout/gear1"/>
    <dgm:cxn modelId="{36DD6F29-9447-4F9A-9740-90CE1477A340}" type="presParOf" srcId="{F3050B22-B9AA-46D6-A203-A0BB2988A002}" destId="{192E3A42-10B3-4E08-AE5F-33C80850833F}" srcOrd="0" destOrd="0" presId="urn:microsoft.com/office/officeart/2005/8/layout/gear1"/>
    <dgm:cxn modelId="{C2601670-5983-4A0F-937F-4615B615C84E}" type="presParOf" srcId="{F3050B22-B9AA-46D6-A203-A0BB2988A002}" destId="{D4EED366-7AE5-4EFF-93C3-A6F791D1E78E}" srcOrd="1" destOrd="0" presId="urn:microsoft.com/office/officeart/2005/8/layout/gear1"/>
    <dgm:cxn modelId="{33E1D3EC-D7B1-4F7D-8DB2-AD39E8DEB092}" type="presParOf" srcId="{F3050B22-B9AA-46D6-A203-A0BB2988A002}" destId="{5292B66F-3497-4DBB-972B-39488D36372B}" srcOrd="2" destOrd="0" presId="urn:microsoft.com/office/officeart/2005/8/layout/gear1"/>
    <dgm:cxn modelId="{F786E8FA-75AC-4643-AC13-6C631F9B14DA}" type="presParOf" srcId="{F3050B22-B9AA-46D6-A203-A0BB2988A002}" destId="{ADAAE763-12B5-4A3C-8D19-2BA9D916A6DE}" srcOrd="3" destOrd="0" presId="urn:microsoft.com/office/officeart/2005/8/layout/gear1"/>
    <dgm:cxn modelId="{A0FAA294-DBBD-4652-8476-D4288551B1F1}" type="presParOf" srcId="{F3050B22-B9AA-46D6-A203-A0BB2988A002}" destId="{70CDB6DB-A224-4113-A6B8-FB154D477C8D}" srcOrd="4" destOrd="0" presId="urn:microsoft.com/office/officeart/2005/8/layout/gear1"/>
    <dgm:cxn modelId="{B3AE30B4-3C77-4171-A57B-1EE86BDA1595}" type="presParOf" srcId="{F3050B22-B9AA-46D6-A203-A0BB2988A002}" destId="{4E520BB7-368D-4423-B217-55370B037E85}" srcOrd="5" destOrd="0" presId="urn:microsoft.com/office/officeart/2005/8/layout/gear1"/>
    <dgm:cxn modelId="{541A5394-C3C8-49BC-80B6-4F1B5C1BDF7A}" type="presParOf" srcId="{F3050B22-B9AA-46D6-A203-A0BB2988A002}" destId="{044691A6-45FE-496F-BD43-828746209D52}" srcOrd="6" destOrd="0" presId="urn:microsoft.com/office/officeart/2005/8/layout/gear1"/>
    <dgm:cxn modelId="{C2BE8673-F05E-4321-9FF2-084FE2C4D6E0}" type="presParOf" srcId="{F3050B22-B9AA-46D6-A203-A0BB2988A002}" destId="{DE043E4B-05E9-4EC9-AD26-F9303672CD06}" srcOrd="7" destOrd="0" presId="urn:microsoft.com/office/officeart/2005/8/layout/gear1"/>
    <dgm:cxn modelId="{75B8C7D8-6B16-4236-B9FD-E792CAACC3EB}" type="presParOf" srcId="{F3050B22-B9AA-46D6-A203-A0BB2988A002}" destId="{45D3B0A9-E646-42BA-BBE0-ED58BA576277}" srcOrd="8" destOrd="0" presId="urn:microsoft.com/office/officeart/2005/8/layout/gear1"/>
    <dgm:cxn modelId="{B10CB299-10BF-40FF-9489-E8B3E7958E8D}" type="presParOf" srcId="{F3050B22-B9AA-46D6-A203-A0BB2988A002}" destId="{EACC5E04-372E-4C76-848A-B9F075926DE3}" srcOrd="9" destOrd="0" presId="urn:microsoft.com/office/officeart/2005/8/layout/gear1"/>
    <dgm:cxn modelId="{93C120B5-21EE-420E-A554-374F403000BC}" type="presParOf" srcId="{F3050B22-B9AA-46D6-A203-A0BB2988A002}" destId="{195D71C2-30F8-4AE0-B1E8-F6D0DC32EE39}" srcOrd="10" destOrd="0" presId="urn:microsoft.com/office/officeart/2005/8/layout/gear1"/>
    <dgm:cxn modelId="{7FEF3C9A-2619-4AEA-9FE6-249558B91C04}" type="presParOf" srcId="{F3050B22-B9AA-46D6-A203-A0BB2988A002}" destId="{581532F0-D10B-4B2B-ACA2-9FA2C1E44E65}" srcOrd="11" destOrd="0" presId="urn:microsoft.com/office/officeart/2005/8/layout/gear1"/>
    <dgm:cxn modelId="{9BA37BD3-99BF-4CA1-B650-D108EA208A02}" type="presParOf" srcId="{F3050B22-B9AA-46D6-A203-A0BB2988A002}" destId="{A6649B53-BF26-49E9-AA58-F6F7D4C5729E}" srcOrd="12" destOrd="0" presId="urn:microsoft.com/office/officeart/2005/8/layout/gear1"/>
  </dgm:cxnLst>
  <dgm:bg>
    <a:solidFill>
      <a:schemeClr val="tx2">
        <a:lumMod val="40000"/>
        <a:lumOff val="60000"/>
      </a:schemeClr>
    </a:solidFill>
  </dgm:bg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16106D09-9EE8-4693-91FA-354E63190E9D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A42CE515-D050-459F-9E4B-E461B2C5BBA2}">
      <dgm:prSet phldrT="[Text]"/>
      <dgm:spPr/>
      <dgm:t>
        <a:bodyPr/>
        <a:lstStyle/>
        <a:p>
          <a:r>
            <a:rPr lang="bg-BG" b="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Преобразуващи модули:</a:t>
          </a:r>
          <a:endParaRPr lang="bg-BG" b="0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59AFB1D-FFE5-4F34-A359-6713248137BD}" type="parTrans" cxnId="{EC2ECE7A-76BE-4A0E-8EAB-2A87D7D8B9A0}">
      <dgm:prSet/>
      <dgm:spPr/>
      <dgm:t>
        <a:bodyPr/>
        <a:lstStyle/>
        <a:p>
          <a:endParaRPr lang="bg-BG"/>
        </a:p>
      </dgm:t>
    </dgm:pt>
    <dgm:pt modelId="{E1A62F67-153E-4967-A62A-657F59F219CC}" type="sibTrans" cxnId="{EC2ECE7A-76BE-4A0E-8EAB-2A87D7D8B9A0}">
      <dgm:prSet/>
      <dgm:spPr/>
      <dgm:t>
        <a:bodyPr/>
        <a:lstStyle/>
        <a:p>
          <a:endParaRPr lang="bg-BG"/>
        </a:p>
      </dgm:t>
    </dgm:pt>
    <dgm:pt modelId="{7A659594-876F-4F3C-952A-F63172AE01D3}" type="pres">
      <dgm:prSet presAssocID="{16106D09-9EE8-4693-91FA-354E63190E9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9F257CBC-378B-4A39-8F6F-907D74C1F17B}" type="pres">
      <dgm:prSet presAssocID="{16106D09-9EE8-4693-91FA-354E63190E9D}" presName="vNodes" presStyleCnt="0"/>
      <dgm:spPr/>
    </dgm:pt>
    <dgm:pt modelId="{AE791B10-A757-44DB-9989-D8F8C60AE967}" type="pres">
      <dgm:prSet presAssocID="{16106D09-9EE8-4693-91FA-354E63190E9D}" presName="lastNode" presStyleLbl="node1" presStyleIdx="0" presStyleCnt="1" custScaleX="255680" custLinFactX="25987" custLinFactNeighborX="100000" custLinFactNeighborY="-24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EC2ECE7A-76BE-4A0E-8EAB-2A87D7D8B9A0}" srcId="{16106D09-9EE8-4693-91FA-354E63190E9D}" destId="{A42CE515-D050-459F-9E4B-E461B2C5BBA2}" srcOrd="0" destOrd="0" parTransId="{159AFB1D-FFE5-4F34-A359-6713248137BD}" sibTransId="{E1A62F67-153E-4967-A62A-657F59F219CC}"/>
    <dgm:cxn modelId="{E7DC5D02-D41C-4705-817C-66290808A809}" type="presOf" srcId="{16106D09-9EE8-4693-91FA-354E63190E9D}" destId="{7A659594-876F-4F3C-952A-F63172AE01D3}" srcOrd="0" destOrd="0" presId="urn:microsoft.com/office/officeart/2005/8/layout/equation2"/>
    <dgm:cxn modelId="{2EB6EB74-F797-409D-97FA-715B301211B3}" type="presOf" srcId="{A42CE515-D050-459F-9E4B-E461B2C5BBA2}" destId="{AE791B10-A757-44DB-9989-D8F8C60AE967}" srcOrd="0" destOrd="0" presId="urn:microsoft.com/office/officeart/2005/8/layout/equation2"/>
    <dgm:cxn modelId="{62B7A020-0AE7-479C-9858-A0458B4B1868}" type="presParOf" srcId="{7A659594-876F-4F3C-952A-F63172AE01D3}" destId="{9F257CBC-378B-4A39-8F6F-907D74C1F17B}" srcOrd="0" destOrd="0" presId="urn:microsoft.com/office/officeart/2005/8/layout/equation2"/>
    <dgm:cxn modelId="{54CA3D38-5199-4516-A9C8-81C5C91BA806}" type="presParOf" srcId="{7A659594-876F-4F3C-952A-F63172AE01D3}" destId="{AE791B10-A757-44DB-9989-D8F8C60AE967}" srcOrd="1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787A4EB-1B23-45E0-B9AC-B6299F03923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DF7BCEEB-13B1-4711-85B9-DC2A6AD1843D}">
      <dgm:prSet phldrT="[Text]" custT="1"/>
      <dgm:spPr/>
      <dgm:t>
        <a:bodyPr/>
        <a:lstStyle/>
        <a:p>
          <a:pPr algn="ctr"/>
          <a:r>
            <a:rPr lang="bg-BG" sz="2800" b="1" i="1" dirty="0" smtClean="0">
              <a:solidFill>
                <a:schemeClr val="bg2"/>
              </a:solidFill>
            </a:rPr>
            <a:t>е способността да се възприемат, оценяват и управляват собствените и чуждите емоции.</a:t>
          </a:r>
        </a:p>
        <a:p>
          <a:pPr algn="ctr"/>
          <a:r>
            <a:rPr lang="bg-BG" sz="2800" b="1" i="1" dirty="0" smtClean="0">
              <a:solidFill>
                <a:schemeClr val="bg2"/>
              </a:solidFill>
            </a:rPr>
            <a:t>Тя:</a:t>
          </a:r>
          <a:endParaRPr lang="bg-BG" sz="2800" b="1" i="1" dirty="0">
            <a:solidFill>
              <a:schemeClr val="bg2"/>
            </a:solidFill>
          </a:endParaRPr>
        </a:p>
      </dgm:t>
    </dgm:pt>
    <dgm:pt modelId="{1F620851-D45B-41B2-ACAF-9E89625F5526}" type="parTrans" cxnId="{7BD0DBEB-2D11-4C0F-BE3D-8041D5073EFA}">
      <dgm:prSet/>
      <dgm:spPr/>
      <dgm:t>
        <a:bodyPr/>
        <a:lstStyle/>
        <a:p>
          <a:endParaRPr lang="bg-BG"/>
        </a:p>
      </dgm:t>
    </dgm:pt>
    <dgm:pt modelId="{ED353BF1-CB03-4EFF-A725-A09094A9165F}" type="sibTrans" cxnId="{7BD0DBEB-2D11-4C0F-BE3D-8041D5073EFA}">
      <dgm:prSet/>
      <dgm:spPr/>
      <dgm:t>
        <a:bodyPr/>
        <a:lstStyle/>
        <a:p>
          <a:endParaRPr lang="bg-BG"/>
        </a:p>
      </dgm:t>
    </dgm:pt>
    <dgm:pt modelId="{9EC1CC95-8C05-4C2C-B23D-23B8E22EB2B8}" type="pres">
      <dgm:prSet presAssocID="{2787A4EB-1B23-45E0-B9AC-B6299F03923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D333B738-B0A0-418B-9DC9-824BFA2E0643}" type="pres">
      <dgm:prSet presAssocID="{DF7BCEEB-13B1-4711-85B9-DC2A6AD1843D}" presName="parentText" presStyleLbl="node1" presStyleIdx="0" presStyleCnt="1" custFlipVert="0" custScaleY="836021" custLinFactY="89475" custLinFactNeighborX="781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D055C5A6-7343-4A0D-82E5-8F0D4720F45A}" type="presOf" srcId="{2787A4EB-1B23-45E0-B9AC-B6299F039232}" destId="{9EC1CC95-8C05-4C2C-B23D-23B8E22EB2B8}" srcOrd="0" destOrd="0" presId="urn:microsoft.com/office/officeart/2005/8/layout/vList2"/>
    <dgm:cxn modelId="{7BD0DBEB-2D11-4C0F-BE3D-8041D5073EFA}" srcId="{2787A4EB-1B23-45E0-B9AC-B6299F039232}" destId="{DF7BCEEB-13B1-4711-85B9-DC2A6AD1843D}" srcOrd="0" destOrd="0" parTransId="{1F620851-D45B-41B2-ACAF-9E89625F5526}" sibTransId="{ED353BF1-CB03-4EFF-A725-A09094A9165F}"/>
    <dgm:cxn modelId="{AF368334-4527-4286-85AE-5DCCE5A76849}" type="presOf" srcId="{DF7BCEEB-13B1-4711-85B9-DC2A6AD1843D}" destId="{D333B738-B0A0-418B-9DC9-824BFA2E0643}" srcOrd="0" destOrd="0" presId="urn:microsoft.com/office/officeart/2005/8/layout/vList2"/>
    <dgm:cxn modelId="{692B0B80-8F7B-41CD-A47A-A7E1894C5B5F}" type="presParOf" srcId="{9EC1CC95-8C05-4C2C-B23D-23B8E22EB2B8}" destId="{D333B738-B0A0-418B-9DC9-824BFA2E064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54DA78F-F9F5-43FA-8366-9ED211822FB2}" type="doc">
      <dgm:prSet loTypeId="urn:microsoft.com/office/officeart/2005/8/layout/funnel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DB4F855B-8359-4930-A580-8C28189A5150}">
      <dgm:prSet phldrT="[Text]" custT="1"/>
      <dgm:spPr/>
      <dgm:t>
        <a:bodyPr/>
        <a:lstStyle/>
        <a:p>
          <a:r>
            <a:rPr lang="bg-BG" sz="11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Оптимизъм</a:t>
          </a:r>
          <a:endParaRPr lang="bg-BG" sz="1100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9AE5526-A9C0-4855-8C7D-0D9A3DA22AE5}" type="parTrans" cxnId="{72AEB513-EC03-49F7-B056-D315986621D7}">
      <dgm:prSet/>
      <dgm:spPr/>
      <dgm:t>
        <a:bodyPr/>
        <a:lstStyle/>
        <a:p>
          <a:endParaRPr lang="bg-BG"/>
        </a:p>
      </dgm:t>
    </dgm:pt>
    <dgm:pt modelId="{AA9B0692-3B73-42B6-AF5C-E7813DD8212E}" type="sibTrans" cxnId="{72AEB513-EC03-49F7-B056-D315986621D7}">
      <dgm:prSet/>
      <dgm:spPr/>
      <dgm:t>
        <a:bodyPr/>
        <a:lstStyle/>
        <a:p>
          <a:endParaRPr lang="bg-BG"/>
        </a:p>
      </dgm:t>
    </dgm:pt>
    <dgm:pt modelId="{E25BD139-2ED2-4D8B-8DD6-50A935DA5952}">
      <dgm:prSet phldrT="[Text]" custT="1"/>
      <dgm:spPr/>
      <dgm:t>
        <a:bodyPr/>
        <a:lstStyle/>
        <a:p>
          <a:r>
            <a:rPr lang="bg-BG" sz="11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Щастие</a:t>
          </a:r>
          <a:endParaRPr lang="bg-BG" sz="1100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A88CEFF-6B8B-4234-9FA8-D35FB72C6207}" type="parTrans" cxnId="{84D79760-D2F4-4911-9175-5573357BD0DD}">
      <dgm:prSet/>
      <dgm:spPr/>
      <dgm:t>
        <a:bodyPr/>
        <a:lstStyle/>
        <a:p>
          <a:endParaRPr lang="bg-BG"/>
        </a:p>
      </dgm:t>
    </dgm:pt>
    <dgm:pt modelId="{29947525-45BA-4670-BE3F-BD83F8DF4C32}" type="sibTrans" cxnId="{84D79760-D2F4-4911-9175-5573357BD0DD}">
      <dgm:prSet/>
      <dgm:spPr/>
      <dgm:t>
        <a:bodyPr/>
        <a:lstStyle/>
        <a:p>
          <a:endParaRPr lang="bg-BG"/>
        </a:p>
      </dgm:t>
    </dgm:pt>
    <dgm:pt modelId="{3DDC4B45-D2A2-4286-8143-2204D6186554}">
      <dgm:prSet phldrT="[Text]" custT="1"/>
      <dgm:spPr/>
      <dgm:t>
        <a:bodyPr/>
        <a:lstStyle/>
        <a:p>
          <a:r>
            <a:rPr lang="bg-BG" sz="1800" b="1" i="1" dirty="0" smtClean="0">
              <a:solidFill>
                <a:schemeClr val="tx2"/>
              </a:solidFill>
              <a:effectLst/>
            </a:rPr>
            <a:t>Благополучие</a:t>
          </a:r>
          <a:endParaRPr lang="bg-BG" sz="1800" i="1" dirty="0">
            <a:solidFill>
              <a:schemeClr val="tx2"/>
            </a:solidFill>
            <a:effectLst/>
          </a:endParaRPr>
        </a:p>
      </dgm:t>
    </dgm:pt>
    <dgm:pt modelId="{269E2457-938F-46E2-80C6-72E2C9BCC924}" type="parTrans" cxnId="{F600F23D-403B-4134-8B3D-20636928E98A}">
      <dgm:prSet/>
      <dgm:spPr/>
      <dgm:t>
        <a:bodyPr/>
        <a:lstStyle/>
        <a:p>
          <a:endParaRPr lang="bg-BG"/>
        </a:p>
      </dgm:t>
    </dgm:pt>
    <dgm:pt modelId="{261D1AF7-D150-486B-AFE0-46B1688D2F42}" type="sibTrans" cxnId="{F600F23D-403B-4134-8B3D-20636928E98A}">
      <dgm:prSet/>
      <dgm:spPr/>
      <dgm:t>
        <a:bodyPr/>
        <a:lstStyle/>
        <a:p>
          <a:endParaRPr lang="bg-BG"/>
        </a:p>
      </dgm:t>
    </dgm:pt>
    <dgm:pt modelId="{F350B52F-564D-463D-8DFE-D1884E6DC288}">
      <dgm:prSet phldrT="[Text]"/>
      <dgm:spPr/>
      <dgm:t>
        <a:bodyPr/>
        <a:lstStyle/>
        <a:p>
          <a:endParaRPr lang="bg-BG"/>
        </a:p>
      </dgm:t>
    </dgm:pt>
    <dgm:pt modelId="{8757B656-8956-4FF9-823F-A40F730A9EBF}" type="parTrans" cxnId="{313AC80E-C7C6-4B18-9CF2-1A3FBC4768A0}">
      <dgm:prSet/>
      <dgm:spPr/>
      <dgm:t>
        <a:bodyPr/>
        <a:lstStyle/>
        <a:p>
          <a:endParaRPr lang="bg-BG"/>
        </a:p>
      </dgm:t>
    </dgm:pt>
    <dgm:pt modelId="{7A39481A-D01E-4300-B31D-4ADD3622C183}" type="sibTrans" cxnId="{313AC80E-C7C6-4B18-9CF2-1A3FBC4768A0}">
      <dgm:prSet/>
      <dgm:spPr/>
      <dgm:t>
        <a:bodyPr/>
        <a:lstStyle/>
        <a:p>
          <a:endParaRPr lang="bg-BG"/>
        </a:p>
      </dgm:t>
    </dgm:pt>
    <dgm:pt modelId="{F57B9E99-296C-4E30-80C7-F2133F4A1508}">
      <dgm:prSet custT="1"/>
      <dgm:spPr/>
      <dgm:t>
        <a:bodyPr/>
        <a:lstStyle/>
        <a:p>
          <a:r>
            <a:rPr lang="bg-BG" sz="11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Самоува</a:t>
          </a:r>
          <a:r>
            <a:rPr lang="en-US" sz="11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-</a:t>
          </a:r>
          <a:r>
            <a:rPr lang="bg-BG" sz="11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жение</a:t>
          </a:r>
          <a:endParaRPr lang="bg-BG" sz="1100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3D010F2-8D96-4905-BAFA-4737A2E2A988}" type="parTrans" cxnId="{AB977601-B88E-4A4C-85F6-9F8B65F72400}">
      <dgm:prSet/>
      <dgm:spPr/>
      <dgm:t>
        <a:bodyPr/>
        <a:lstStyle/>
        <a:p>
          <a:endParaRPr lang="bg-BG"/>
        </a:p>
      </dgm:t>
    </dgm:pt>
    <dgm:pt modelId="{0BC800E6-0A2B-4F9B-8A56-F77C762A8FA3}" type="sibTrans" cxnId="{AB977601-B88E-4A4C-85F6-9F8B65F72400}">
      <dgm:prSet/>
      <dgm:spPr/>
      <dgm:t>
        <a:bodyPr/>
        <a:lstStyle/>
        <a:p>
          <a:endParaRPr lang="bg-BG"/>
        </a:p>
      </dgm:t>
    </dgm:pt>
    <dgm:pt modelId="{C344DCC1-FA0C-4BB5-BC0C-741DFF8BCD63}" type="pres">
      <dgm:prSet presAssocID="{954DA78F-F9F5-43FA-8366-9ED211822FB2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9E145C95-B55F-40CA-856F-9EDB2CC50ABA}" type="pres">
      <dgm:prSet presAssocID="{954DA78F-F9F5-43FA-8366-9ED211822FB2}" presName="ellipse" presStyleLbl="trBgShp" presStyleIdx="0" presStyleCnt="1"/>
      <dgm:spPr/>
    </dgm:pt>
    <dgm:pt modelId="{C422FB59-783D-4325-B643-3AD1DF0D4098}" type="pres">
      <dgm:prSet presAssocID="{954DA78F-F9F5-43FA-8366-9ED211822FB2}" presName="arrow1" presStyleLbl="fgShp" presStyleIdx="0" presStyleCnt="1"/>
      <dgm:spPr/>
    </dgm:pt>
    <dgm:pt modelId="{92E68D1B-37F5-4B78-A8E0-7BA3BF32340B}" type="pres">
      <dgm:prSet presAssocID="{954DA78F-F9F5-43FA-8366-9ED211822FB2}" presName="rectangle" presStyleLbl="revTx" presStyleIdx="0" presStyleCnt="1" custScaleY="139387" custLinFactNeighborX="-3172" custLinFactNeighborY="2319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5934DA52-4C2D-4726-A8F1-A5E6C19BAC26}" type="pres">
      <dgm:prSet presAssocID="{E25BD139-2ED2-4D8B-8DD6-50A935DA5952}" presName="item1" presStyleLbl="node1" presStyleIdx="0" presStyleCnt="3" custScaleX="175433" custScaleY="136517" custLinFactNeighborX="-20888" custLinFactNeighborY="7183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E2F33AC4-3871-414F-AE75-928345FF55CB}" type="pres">
      <dgm:prSet presAssocID="{F57B9E99-296C-4E30-80C7-F2133F4A1508}" presName="item2" presStyleLbl="node1" presStyleIdx="1" presStyleCnt="3" custScaleX="183164" custScaleY="149707" custLinFactNeighborX="-32721" custLinFactNeighborY="-28953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68B748A1-FB1C-48A4-AC3C-5D24EEE2BE2C}" type="pres">
      <dgm:prSet presAssocID="{3DDC4B45-D2A2-4286-8143-2204D6186554}" presName="item3" presStyleLbl="node1" presStyleIdx="2" presStyleCnt="3" custScaleX="191289" custScaleY="151725" custLinFactY="-100000" custLinFactNeighborX="15938" custLinFactNeighborY="-142765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4F66579F-58A5-4CE4-A371-373E779BD7FF}" type="pres">
      <dgm:prSet presAssocID="{954DA78F-F9F5-43FA-8366-9ED211822FB2}" presName="funnel" presStyleLbl="trAlignAcc1" presStyleIdx="0" presStyleCnt="1" custLinFactNeighborX="-2586" custLinFactNeighborY="-3762"/>
      <dgm:spPr/>
      <dgm:t>
        <a:bodyPr/>
        <a:lstStyle/>
        <a:p>
          <a:endParaRPr lang="bg-BG"/>
        </a:p>
      </dgm:t>
    </dgm:pt>
  </dgm:ptLst>
  <dgm:cxnLst>
    <dgm:cxn modelId="{F600F23D-403B-4134-8B3D-20636928E98A}" srcId="{954DA78F-F9F5-43FA-8366-9ED211822FB2}" destId="{3DDC4B45-D2A2-4286-8143-2204D6186554}" srcOrd="3" destOrd="0" parTransId="{269E2457-938F-46E2-80C6-72E2C9BCC924}" sibTransId="{261D1AF7-D150-486B-AFE0-46B1688D2F42}"/>
    <dgm:cxn modelId="{72AEB513-EC03-49F7-B056-D315986621D7}" srcId="{954DA78F-F9F5-43FA-8366-9ED211822FB2}" destId="{DB4F855B-8359-4930-A580-8C28189A5150}" srcOrd="0" destOrd="0" parTransId="{C9AE5526-A9C0-4855-8C7D-0D9A3DA22AE5}" sibTransId="{AA9B0692-3B73-42B6-AF5C-E7813DD8212E}"/>
    <dgm:cxn modelId="{1C60C1D7-E5DF-4C35-8748-9429044386A8}" type="presOf" srcId="{954DA78F-F9F5-43FA-8366-9ED211822FB2}" destId="{C344DCC1-FA0C-4BB5-BC0C-741DFF8BCD63}" srcOrd="0" destOrd="0" presId="urn:microsoft.com/office/officeart/2005/8/layout/funnel1"/>
    <dgm:cxn modelId="{84D79760-D2F4-4911-9175-5573357BD0DD}" srcId="{954DA78F-F9F5-43FA-8366-9ED211822FB2}" destId="{E25BD139-2ED2-4D8B-8DD6-50A935DA5952}" srcOrd="1" destOrd="0" parTransId="{6A88CEFF-6B8B-4234-9FA8-D35FB72C6207}" sibTransId="{29947525-45BA-4670-BE3F-BD83F8DF4C32}"/>
    <dgm:cxn modelId="{EA9818BA-2BC9-47DE-80F3-40014ED3EC5C}" type="presOf" srcId="{3DDC4B45-D2A2-4286-8143-2204D6186554}" destId="{92E68D1B-37F5-4B78-A8E0-7BA3BF32340B}" srcOrd="0" destOrd="0" presId="urn:microsoft.com/office/officeart/2005/8/layout/funnel1"/>
    <dgm:cxn modelId="{AB977601-B88E-4A4C-85F6-9F8B65F72400}" srcId="{954DA78F-F9F5-43FA-8366-9ED211822FB2}" destId="{F57B9E99-296C-4E30-80C7-F2133F4A1508}" srcOrd="2" destOrd="0" parTransId="{73D010F2-8D96-4905-BAFA-4737A2E2A988}" sibTransId="{0BC800E6-0A2B-4F9B-8A56-F77C762A8FA3}"/>
    <dgm:cxn modelId="{313AC80E-C7C6-4B18-9CF2-1A3FBC4768A0}" srcId="{954DA78F-F9F5-43FA-8366-9ED211822FB2}" destId="{F350B52F-564D-463D-8DFE-D1884E6DC288}" srcOrd="4" destOrd="0" parTransId="{8757B656-8956-4FF9-823F-A40F730A9EBF}" sibTransId="{7A39481A-D01E-4300-B31D-4ADD3622C183}"/>
    <dgm:cxn modelId="{2CC8FCF6-1979-414C-A40F-89642BD2D41C}" type="presOf" srcId="{E25BD139-2ED2-4D8B-8DD6-50A935DA5952}" destId="{E2F33AC4-3871-414F-AE75-928345FF55CB}" srcOrd="0" destOrd="0" presId="urn:microsoft.com/office/officeart/2005/8/layout/funnel1"/>
    <dgm:cxn modelId="{4AE4F568-B4C2-4BD7-AEFC-00BEC37C4F47}" type="presOf" srcId="{F57B9E99-296C-4E30-80C7-F2133F4A1508}" destId="{5934DA52-4C2D-4726-A8F1-A5E6C19BAC26}" srcOrd="0" destOrd="0" presId="urn:microsoft.com/office/officeart/2005/8/layout/funnel1"/>
    <dgm:cxn modelId="{58E3016D-1565-4C93-9FE7-79FB8DDEA4AF}" type="presOf" srcId="{DB4F855B-8359-4930-A580-8C28189A5150}" destId="{68B748A1-FB1C-48A4-AC3C-5D24EEE2BE2C}" srcOrd="0" destOrd="0" presId="urn:microsoft.com/office/officeart/2005/8/layout/funnel1"/>
    <dgm:cxn modelId="{70911EA7-5B30-45AF-A8CA-57E0D7EA666A}" type="presParOf" srcId="{C344DCC1-FA0C-4BB5-BC0C-741DFF8BCD63}" destId="{9E145C95-B55F-40CA-856F-9EDB2CC50ABA}" srcOrd="0" destOrd="0" presId="urn:microsoft.com/office/officeart/2005/8/layout/funnel1"/>
    <dgm:cxn modelId="{6FE91381-80F9-4752-9E92-8A634C12311B}" type="presParOf" srcId="{C344DCC1-FA0C-4BB5-BC0C-741DFF8BCD63}" destId="{C422FB59-783D-4325-B643-3AD1DF0D4098}" srcOrd="1" destOrd="0" presId="urn:microsoft.com/office/officeart/2005/8/layout/funnel1"/>
    <dgm:cxn modelId="{D54A116E-E813-4B8E-BCF0-BA23C2FC551E}" type="presParOf" srcId="{C344DCC1-FA0C-4BB5-BC0C-741DFF8BCD63}" destId="{92E68D1B-37F5-4B78-A8E0-7BA3BF32340B}" srcOrd="2" destOrd="0" presId="urn:microsoft.com/office/officeart/2005/8/layout/funnel1"/>
    <dgm:cxn modelId="{6F11E513-D2D9-4745-970E-FB425CCE5266}" type="presParOf" srcId="{C344DCC1-FA0C-4BB5-BC0C-741DFF8BCD63}" destId="{5934DA52-4C2D-4726-A8F1-A5E6C19BAC26}" srcOrd="3" destOrd="0" presId="urn:microsoft.com/office/officeart/2005/8/layout/funnel1"/>
    <dgm:cxn modelId="{CAE8EBC2-DDB9-4B56-B1AF-3D62067B5C55}" type="presParOf" srcId="{C344DCC1-FA0C-4BB5-BC0C-741DFF8BCD63}" destId="{E2F33AC4-3871-414F-AE75-928345FF55CB}" srcOrd="4" destOrd="0" presId="urn:microsoft.com/office/officeart/2005/8/layout/funnel1"/>
    <dgm:cxn modelId="{B539C362-716A-41BA-A2E7-E6B33D7BBE78}" type="presParOf" srcId="{C344DCC1-FA0C-4BB5-BC0C-741DFF8BCD63}" destId="{68B748A1-FB1C-48A4-AC3C-5D24EEE2BE2C}" srcOrd="5" destOrd="0" presId="urn:microsoft.com/office/officeart/2005/8/layout/funnel1"/>
    <dgm:cxn modelId="{AEAB684C-CFD6-4AFC-A90E-924050B8AFAD}" type="presParOf" srcId="{C344DCC1-FA0C-4BB5-BC0C-741DFF8BCD63}" destId="{4F66579F-58A5-4CE4-A371-373E779BD7FF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51062A6-B541-45E8-B298-12228A46142F}" type="doc">
      <dgm:prSet loTypeId="urn:microsoft.com/office/officeart/2005/8/layout/funnel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B97662E8-522F-4DE0-AF84-38AC431392B1}">
      <dgm:prSet phldrT="[Text]" custT="1"/>
      <dgm:spPr/>
      <dgm:t>
        <a:bodyPr/>
        <a:lstStyle/>
        <a:p>
          <a:r>
            <a:rPr lang="bg-BG" sz="11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Управле</a:t>
          </a:r>
          <a:r>
            <a:rPr lang="en-US" sz="11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-</a:t>
          </a:r>
          <a:r>
            <a:rPr lang="bg-BG" sz="11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ние на стреса</a:t>
          </a:r>
          <a:endParaRPr lang="bg-BG" sz="1100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2EFBB89-7AB2-4036-9E16-DA39F2C4ACDB}" type="parTrans" cxnId="{D787C8F6-EC74-4938-A52B-FD4D10BCB433}">
      <dgm:prSet/>
      <dgm:spPr/>
      <dgm:t>
        <a:bodyPr/>
        <a:lstStyle/>
        <a:p>
          <a:endParaRPr lang="bg-BG"/>
        </a:p>
      </dgm:t>
    </dgm:pt>
    <dgm:pt modelId="{17CBA4A7-E226-49DC-8E38-34949A045388}" type="sibTrans" cxnId="{D787C8F6-EC74-4938-A52B-FD4D10BCB433}">
      <dgm:prSet/>
      <dgm:spPr/>
      <dgm:t>
        <a:bodyPr/>
        <a:lstStyle/>
        <a:p>
          <a:endParaRPr lang="bg-BG"/>
        </a:p>
      </dgm:t>
    </dgm:pt>
    <dgm:pt modelId="{6529C616-E961-49BC-B327-8BE1F0F9277A}">
      <dgm:prSet phldrT="[Text]" custT="1"/>
      <dgm:spPr/>
      <dgm:t>
        <a:bodyPr/>
        <a:lstStyle/>
        <a:p>
          <a:r>
            <a:rPr lang="bg-BG" sz="11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Емоцио</a:t>
          </a:r>
          <a:r>
            <a:rPr lang="en-US" sz="11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-</a:t>
          </a:r>
          <a:r>
            <a:rPr lang="bg-BG" sz="11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нална</a:t>
          </a:r>
          <a:r>
            <a:rPr lang="bg-BG" sz="1100" dirty="0" smtClean="0"/>
            <a:t> регулация</a:t>
          </a:r>
          <a:endParaRPr lang="bg-BG" sz="1100" dirty="0"/>
        </a:p>
      </dgm:t>
    </dgm:pt>
    <dgm:pt modelId="{394684B0-1474-4F17-8CA0-0E1E0E76DC20}" type="parTrans" cxnId="{DB48726D-741B-4D53-B27A-4D5095500DB6}">
      <dgm:prSet/>
      <dgm:spPr/>
      <dgm:t>
        <a:bodyPr/>
        <a:lstStyle/>
        <a:p>
          <a:endParaRPr lang="bg-BG"/>
        </a:p>
      </dgm:t>
    </dgm:pt>
    <dgm:pt modelId="{540B1E47-BFBA-489B-8EB3-742EDEDF2157}" type="sibTrans" cxnId="{DB48726D-741B-4D53-B27A-4D5095500DB6}">
      <dgm:prSet/>
      <dgm:spPr/>
      <dgm:t>
        <a:bodyPr/>
        <a:lstStyle/>
        <a:p>
          <a:endParaRPr lang="bg-BG"/>
        </a:p>
      </dgm:t>
    </dgm:pt>
    <dgm:pt modelId="{77ACB2FD-7E62-4FA1-A131-870A7ACD52B2}">
      <dgm:prSet phldrT="[Text]" custT="1"/>
      <dgm:spPr/>
      <dgm:t>
        <a:bodyPr/>
        <a:lstStyle/>
        <a:p>
          <a:r>
            <a:rPr lang="bg-BG" sz="11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Ниска импулсив</a:t>
          </a:r>
          <a:r>
            <a:rPr lang="en-US" sz="11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-</a:t>
          </a:r>
          <a:r>
            <a:rPr lang="bg-BG" sz="11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ност</a:t>
          </a:r>
          <a:endParaRPr lang="bg-BG" sz="1100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14A7B2D-E4BD-4E20-B185-9109489EF93B}" type="parTrans" cxnId="{8EE76960-136F-47E4-8857-5B8C4CD7B07C}">
      <dgm:prSet/>
      <dgm:spPr/>
      <dgm:t>
        <a:bodyPr/>
        <a:lstStyle/>
        <a:p>
          <a:endParaRPr lang="bg-BG"/>
        </a:p>
      </dgm:t>
    </dgm:pt>
    <dgm:pt modelId="{E899B4C9-FBC6-46BF-97CB-D75DB4D4B71B}" type="sibTrans" cxnId="{8EE76960-136F-47E4-8857-5B8C4CD7B07C}">
      <dgm:prSet/>
      <dgm:spPr/>
      <dgm:t>
        <a:bodyPr/>
        <a:lstStyle/>
        <a:p>
          <a:endParaRPr lang="bg-BG"/>
        </a:p>
      </dgm:t>
    </dgm:pt>
    <dgm:pt modelId="{018577AE-FE2A-4527-BE0D-D56DB133AC30}">
      <dgm:prSet phldrT="[Text]" custT="1"/>
      <dgm:spPr/>
      <dgm:t>
        <a:bodyPr/>
        <a:lstStyle/>
        <a:p>
          <a:r>
            <a:rPr lang="bg-BG" sz="1800" b="1" i="1" dirty="0" smtClean="0">
              <a:solidFill>
                <a:schemeClr val="tx2"/>
              </a:solidFill>
              <a:effectLst/>
            </a:rPr>
            <a:t>Самоконтрол</a:t>
          </a:r>
          <a:endParaRPr lang="bg-BG" sz="1800" i="1" dirty="0">
            <a:solidFill>
              <a:schemeClr val="tx2"/>
            </a:solidFill>
            <a:effectLst/>
          </a:endParaRPr>
        </a:p>
      </dgm:t>
    </dgm:pt>
    <dgm:pt modelId="{AF42B491-DF8C-4C3F-82D0-BE4A09BA0631}" type="parTrans" cxnId="{7565AF91-5C23-4869-A577-651CFC8460C3}">
      <dgm:prSet/>
      <dgm:spPr/>
      <dgm:t>
        <a:bodyPr/>
        <a:lstStyle/>
        <a:p>
          <a:endParaRPr lang="bg-BG"/>
        </a:p>
      </dgm:t>
    </dgm:pt>
    <dgm:pt modelId="{114285D2-1135-4433-B234-33B68589FA64}" type="sibTrans" cxnId="{7565AF91-5C23-4869-A577-651CFC8460C3}">
      <dgm:prSet/>
      <dgm:spPr/>
      <dgm:t>
        <a:bodyPr/>
        <a:lstStyle/>
        <a:p>
          <a:endParaRPr lang="bg-BG"/>
        </a:p>
      </dgm:t>
    </dgm:pt>
    <dgm:pt modelId="{94C34F8C-CC19-48B2-A22A-2C55913049CE}" type="pres">
      <dgm:prSet presAssocID="{751062A6-B541-45E8-B298-12228A46142F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20D1199A-779D-4E79-A6BA-813113F3D217}" type="pres">
      <dgm:prSet presAssocID="{751062A6-B541-45E8-B298-12228A46142F}" presName="ellipse" presStyleLbl="trBgShp" presStyleIdx="0" presStyleCnt="1"/>
      <dgm:spPr/>
    </dgm:pt>
    <dgm:pt modelId="{82471AA8-B3BE-494F-A648-5CA32604F0DE}" type="pres">
      <dgm:prSet presAssocID="{751062A6-B541-45E8-B298-12228A46142F}" presName="arrow1" presStyleLbl="fgShp" presStyleIdx="0" presStyleCnt="1"/>
      <dgm:spPr/>
    </dgm:pt>
    <dgm:pt modelId="{462B9A57-5FEF-40A7-BD54-4F0F293E2335}" type="pres">
      <dgm:prSet presAssocID="{751062A6-B541-45E8-B298-12228A46142F}" presName="rectangle" presStyleLbl="revTx" presStyleIdx="0" presStyleCnt="1" custLinFactNeighborX="-2082" custLinFactNeighborY="706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F92BC6BF-E783-4768-9A97-3176C857884F}" type="pres">
      <dgm:prSet presAssocID="{6529C616-E961-49BC-B327-8BE1F0F9277A}" presName="item1" presStyleLbl="node1" presStyleIdx="0" presStyleCnt="3" custScaleX="170398" custScaleY="148200" custLinFactNeighborY="-3096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7B3701B0-E680-4744-B1C4-2D470F426ECC}" type="pres">
      <dgm:prSet presAssocID="{77ACB2FD-7E62-4FA1-A131-870A7ACD52B2}" presName="item2" presStyleLbl="node1" presStyleIdx="1" presStyleCnt="3" custScaleX="159068" custScaleY="148326" custLinFactNeighborX="11252" custLinFactNeighborY="-35507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3BCAC602-9F44-49B7-B356-300C7164F1CC}" type="pres">
      <dgm:prSet presAssocID="{018577AE-FE2A-4527-BE0D-D56DB133AC30}" presName="item3" presStyleLbl="node1" presStyleIdx="2" presStyleCnt="3" custScaleX="160979" custScaleY="147540" custLinFactNeighborX="56259" custLinFactNeighborY="15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C9E728B6-CF75-4DD1-B1A9-B2ED844E219E}" type="pres">
      <dgm:prSet presAssocID="{751062A6-B541-45E8-B298-12228A46142F}" presName="funnel" presStyleLbl="trAlignAcc1" presStyleIdx="0" presStyleCnt="1" custLinFactNeighborX="5358" custLinFactNeighborY="-1597"/>
      <dgm:spPr/>
    </dgm:pt>
  </dgm:ptLst>
  <dgm:cxnLst>
    <dgm:cxn modelId="{DB48726D-741B-4D53-B27A-4D5095500DB6}" srcId="{751062A6-B541-45E8-B298-12228A46142F}" destId="{6529C616-E961-49BC-B327-8BE1F0F9277A}" srcOrd="1" destOrd="0" parTransId="{394684B0-1474-4F17-8CA0-0E1E0E76DC20}" sibTransId="{540B1E47-BFBA-489B-8EB3-742EDEDF2157}"/>
    <dgm:cxn modelId="{8EE76960-136F-47E4-8857-5B8C4CD7B07C}" srcId="{751062A6-B541-45E8-B298-12228A46142F}" destId="{77ACB2FD-7E62-4FA1-A131-870A7ACD52B2}" srcOrd="2" destOrd="0" parTransId="{214A7B2D-E4BD-4E20-B185-9109489EF93B}" sibTransId="{E899B4C9-FBC6-46BF-97CB-D75DB4D4B71B}"/>
    <dgm:cxn modelId="{7565AF91-5C23-4869-A577-651CFC8460C3}" srcId="{751062A6-B541-45E8-B298-12228A46142F}" destId="{018577AE-FE2A-4527-BE0D-D56DB133AC30}" srcOrd="3" destOrd="0" parTransId="{AF42B491-DF8C-4C3F-82D0-BE4A09BA0631}" sibTransId="{114285D2-1135-4433-B234-33B68589FA64}"/>
    <dgm:cxn modelId="{3DF1C01A-C7F0-4667-8319-3F6212DEAA14}" type="presOf" srcId="{018577AE-FE2A-4527-BE0D-D56DB133AC30}" destId="{462B9A57-5FEF-40A7-BD54-4F0F293E2335}" srcOrd="0" destOrd="0" presId="urn:microsoft.com/office/officeart/2005/8/layout/funnel1"/>
    <dgm:cxn modelId="{D787C8F6-EC74-4938-A52B-FD4D10BCB433}" srcId="{751062A6-B541-45E8-B298-12228A46142F}" destId="{B97662E8-522F-4DE0-AF84-38AC431392B1}" srcOrd="0" destOrd="0" parTransId="{E2EFBB89-7AB2-4036-9E16-DA39F2C4ACDB}" sibTransId="{17CBA4A7-E226-49DC-8E38-34949A045388}"/>
    <dgm:cxn modelId="{776D3E0C-2298-4B3D-B75D-63FEEFF74CED}" type="presOf" srcId="{77ACB2FD-7E62-4FA1-A131-870A7ACD52B2}" destId="{F92BC6BF-E783-4768-9A97-3176C857884F}" srcOrd="0" destOrd="0" presId="urn:microsoft.com/office/officeart/2005/8/layout/funnel1"/>
    <dgm:cxn modelId="{23E03343-78E8-4D2F-8D5D-98BD9AF87680}" type="presOf" srcId="{6529C616-E961-49BC-B327-8BE1F0F9277A}" destId="{7B3701B0-E680-4744-B1C4-2D470F426ECC}" srcOrd="0" destOrd="0" presId="urn:microsoft.com/office/officeart/2005/8/layout/funnel1"/>
    <dgm:cxn modelId="{E75289BC-F50C-412D-B827-34B23737DEF3}" type="presOf" srcId="{B97662E8-522F-4DE0-AF84-38AC431392B1}" destId="{3BCAC602-9F44-49B7-B356-300C7164F1CC}" srcOrd="0" destOrd="0" presId="urn:microsoft.com/office/officeart/2005/8/layout/funnel1"/>
    <dgm:cxn modelId="{0BDFD120-9DAF-45B3-A447-29B8AD329B94}" type="presOf" srcId="{751062A6-B541-45E8-B298-12228A46142F}" destId="{94C34F8C-CC19-48B2-A22A-2C55913049CE}" srcOrd="0" destOrd="0" presId="urn:microsoft.com/office/officeart/2005/8/layout/funnel1"/>
    <dgm:cxn modelId="{BF7F1887-F994-4FAB-883D-89F6EBD6A793}" type="presParOf" srcId="{94C34F8C-CC19-48B2-A22A-2C55913049CE}" destId="{20D1199A-779D-4E79-A6BA-813113F3D217}" srcOrd="0" destOrd="0" presId="urn:microsoft.com/office/officeart/2005/8/layout/funnel1"/>
    <dgm:cxn modelId="{470C501C-D025-4DC9-91B9-F19508A0ED9B}" type="presParOf" srcId="{94C34F8C-CC19-48B2-A22A-2C55913049CE}" destId="{82471AA8-B3BE-494F-A648-5CA32604F0DE}" srcOrd="1" destOrd="0" presId="urn:microsoft.com/office/officeart/2005/8/layout/funnel1"/>
    <dgm:cxn modelId="{A9099EEC-60C3-49E1-99E7-82DF0BAD5B2B}" type="presParOf" srcId="{94C34F8C-CC19-48B2-A22A-2C55913049CE}" destId="{462B9A57-5FEF-40A7-BD54-4F0F293E2335}" srcOrd="2" destOrd="0" presId="urn:microsoft.com/office/officeart/2005/8/layout/funnel1"/>
    <dgm:cxn modelId="{C1518808-65AB-4B98-8074-18079E35F99A}" type="presParOf" srcId="{94C34F8C-CC19-48B2-A22A-2C55913049CE}" destId="{F92BC6BF-E783-4768-9A97-3176C857884F}" srcOrd="3" destOrd="0" presId="urn:microsoft.com/office/officeart/2005/8/layout/funnel1"/>
    <dgm:cxn modelId="{7F451173-5E52-455D-800C-FA987DC26D69}" type="presParOf" srcId="{94C34F8C-CC19-48B2-A22A-2C55913049CE}" destId="{7B3701B0-E680-4744-B1C4-2D470F426ECC}" srcOrd="4" destOrd="0" presId="urn:microsoft.com/office/officeart/2005/8/layout/funnel1"/>
    <dgm:cxn modelId="{FFF6F0F0-6E53-44EB-A3A1-216A33292170}" type="presParOf" srcId="{94C34F8C-CC19-48B2-A22A-2C55913049CE}" destId="{3BCAC602-9F44-49B7-B356-300C7164F1CC}" srcOrd="5" destOrd="0" presId="urn:microsoft.com/office/officeart/2005/8/layout/funnel1"/>
    <dgm:cxn modelId="{57B74F54-A6C6-41EB-BA99-CC56575F1C68}" type="presParOf" srcId="{94C34F8C-CC19-48B2-A22A-2C55913049CE}" destId="{C9E728B6-CF75-4DD1-B1A9-B2ED844E219E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51062A6-B541-45E8-B298-12228A46142F}" type="doc">
      <dgm:prSet loTypeId="urn:microsoft.com/office/officeart/2005/8/layout/funnel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018577AE-FE2A-4527-BE0D-D56DB133AC30}">
      <dgm:prSet phldrT="[Text]" custT="1"/>
      <dgm:spPr/>
      <dgm:t>
        <a:bodyPr/>
        <a:lstStyle/>
        <a:p>
          <a:r>
            <a:rPr lang="bg-BG" sz="2400" b="1" i="1" dirty="0" smtClean="0">
              <a:solidFill>
                <a:schemeClr val="tx2"/>
              </a:solidFill>
              <a:effectLst/>
            </a:rPr>
            <a:t>Глобална</a:t>
          </a:r>
          <a:r>
            <a:rPr lang="bg-BG" sz="2400" b="1" i="1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bg-BG" sz="2400" b="1" i="1" dirty="0" smtClean="0">
              <a:solidFill>
                <a:schemeClr val="tx2"/>
              </a:solidFill>
              <a:effectLst/>
            </a:rPr>
            <a:t>емоционална интелигентност</a:t>
          </a:r>
          <a:endParaRPr lang="bg-BG" sz="2400" i="1" dirty="0">
            <a:solidFill>
              <a:schemeClr val="tx2"/>
            </a:solidFill>
            <a:effectLst/>
          </a:endParaRPr>
        </a:p>
      </dgm:t>
    </dgm:pt>
    <dgm:pt modelId="{AF42B491-DF8C-4C3F-82D0-BE4A09BA0631}" type="parTrans" cxnId="{7565AF91-5C23-4869-A577-651CFC8460C3}">
      <dgm:prSet/>
      <dgm:spPr/>
      <dgm:t>
        <a:bodyPr/>
        <a:lstStyle/>
        <a:p>
          <a:endParaRPr lang="bg-BG"/>
        </a:p>
      </dgm:t>
    </dgm:pt>
    <dgm:pt modelId="{114285D2-1135-4433-B234-33B68589FA64}" type="sibTrans" cxnId="{7565AF91-5C23-4869-A577-651CFC8460C3}">
      <dgm:prSet/>
      <dgm:spPr/>
      <dgm:t>
        <a:bodyPr/>
        <a:lstStyle/>
        <a:p>
          <a:endParaRPr lang="bg-BG"/>
        </a:p>
      </dgm:t>
    </dgm:pt>
    <dgm:pt modelId="{4E4AE388-B24B-4FCD-8253-39857B764815}">
      <dgm:prSet/>
      <dgm:spPr/>
      <dgm:t>
        <a:bodyPr/>
        <a:lstStyle/>
        <a:p>
          <a:r>
            <a:rPr lang="bg-BG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Съвкупност от всички  дименсии</a:t>
          </a:r>
          <a:endParaRPr lang="bg-BG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41F868D-6D09-4CC4-A775-26224E0AEE2D}" type="parTrans" cxnId="{0A15ADBA-70A6-4800-B087-CAB52B9A38D9}">
      <dgm:prSet/>
      <dgm:spPr/>
      <dgm:t>
        <a:bodyPr/>
        <a:lstStyle/>
        <a:p>
          <a:endParaRPr lang="bg-BG"/>
        </a:p>
      </dgm:t>
    </dgm:pt>
    <dgm:pt modelId="{15F40950-7AA4-4EBC-AAB7-4DB03663620D}" type="sibTrans" cxnId="{0A15ADBA-70A6-4800-B087-CAB52B9A38D9}">
      <dgm:prSet/>
      <dgm:spPr/>
      <dgm:t>
        <a:bodyPr/>
        <a:lstStyle/>
        <a:p>
          <a:endParaRPr lang="bg-BG"/>
        </a:p>
      </dgm:t>
    </dgm:pt>
    <dgm:pt modelId="{94C34F8C-CC19-48B2-A22A-2C55913049CE}" type="pres">
      <dgm:prSet presAssocID="{751062A6-B541-45E8-B298-12228A46142F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20D1199A-779D-4E79-A6BA-813113F3D217}" type="pres">
      <dgm:prSet presAssocID="{751062A6-B541-45E8-B298-12228A46142F}" presName="ellipse" presStyleLbl="trBgShp" presStyleIdx="0" presStyleCnt="1"/>
      <dgm:spPr/>
    </dgm:pt>
    <dgm:pt modelId="{82471AA8-B3BE-494F-A648-5CA32604F0DE}" type="pres">
      <dgm:prSet presAssocID="{751062A6-B541-45E8-B298-12228A46142F}" presName="arrow1" presStyleLbl="fgShp" presStyleIdx="0" presStyleCnt="1"/>
      <dgm:spPr/>
    </dgm:pt>
    <dgm:pt modelId="{462B9A57-5FEF-40A7-BD54-4F0F293E2335}" type="pres">
      <dgm:prSet presAssocID="{751062A6-B541-45E8-B298-12228A46142F}" presName="rectangle" presStyleLbl="revTx" presStyleIdx="0" presStyleCnt="1" custScaleX="197848" custLinFactNeighborX="1702" custLinFactNeighborY="17903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2D0AA0EF-1B3D-4036-AA73-7A6653325B23}" type="pres">
      <dgm:prSet presAssocID="{018577AE-FE2A-4527-BE0D-D56DB133AC30}" presName="item1" presStyleLbl="node1" presStyleIdx="0" presStyleCnt="1" custScaleX="178956" custScaleY="133602" custLinFactNeighborX="14479" custLinFactNeighborY="-528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C9E728B6-CF75-4DD1-B1A9-B2ED844E219E}" type="pres">
      <dgm:prSet presAssocID="{751062A6-B541-45E8-B298-12228A46142F}" presName="funnel" presStyleLbl="trAlignAcc1" presStyleIdx="0" presStyleCnt="1" custLinFactNeighborX="332" custLinFactNeighborY="3628"/>
      <dgm:spPr/>
    </dgm:pt>
  </dgm:ptLst>
  <dgm:cxnLst>
    <dgm:cxn modelId="{561B473C-2F6E-49A0-8B24-9576C44E55EE}" type="presOf" srcId="{018577AE-FE2A-4527-BE0D-D56DB133AC30}" destId="{462B9A57-5FEF-40A7-BD54-4F0F293E2335}" srcOrd="0" destOrd="0" presId="urn:microsoft.com/office/officeart/2005/8/layout/funnel1"/>
    <dgm:cxn modelId="{B565E9F0-998E-459B-8229-2D48E60FCB68}" type="presOf" srcId="{4E4AE388-B24B-4FCD-8253-39857B764815}" destId="{2D0AA0EF-1B3D-4036-AA73-7A6653325B23}" srcOrd="0" destOrd="0" presId="urn:microsoft.com/office/officeart/2005/8/layout/funnel1"/>
    <dgm:cxn modelId="{7565AF91-5C23-4869-A577-651CFC8460C3}" srcId="{751062A6-B541-45E8-B298-12228A46142F}" destId="{018577AE-FE2A-4527-BE0D-D56DB133AC30}" srcOrd="1" destOrd="0" parTransId="{AF42B491-DF8C-4C3F-82D0-BE4A09BA0631}" sibTransId="{114285D2-1135-4433-B234-33B68589FA64}"/>
    <dgm:cxn modelId="{F1345585-8685-4585-84DB-1B15F1ADDE32}" type="presOf" srcId="{751062A6-B541-45E8-B298-12228A46142F}" destId="{94C34F8C-CC19-48B2-A22A-2C55913049CE}" srcOrd="0" destOrd="0" presId="urn:microsoft.com/office/officeart/2005/8/layout/funnel1"/>
    <dgm:cxn modelId="{0A15ADBA-70A6-4800-B087-CAB52B9A38D9}" srcId="{751062A6-B541-45E8-B298-12228A46142F}" destId="{4E4AE388-B24B-4FCD-8253-39857B764815}" srcOrd="0" destOrd="0" parTransId="{341F868D-6D09-4CC4-A775-26224E0AEE2D}" sibTransId="{15F40950-7AA4-4EBC-AAB7-4DB03663620D}"/>
    <dgm:cxn modelId="{C76BFFCF-D728-4769-95E9-F46616CE1F16}" type="presParOf" srcId="{94C34F8C-CC19-48B2-A22A-2C55913049CE}" destId="{20D1199A-779D-4E79-A6BA-813113F3D217}" srcOrd="0" destOrd="0" presId="urn:microsoft.com/office/officeart/2005/8/layout/funnel1"/>
    <dgm:cxn modelId="{C93ECBFD-C5D8-44D8-B899-282DF4F6D1A8}" type="presParOf" srcId="{94C34F8C-CC19-48B2-A22A-2C55913049CE}" destId="{82471AA8-B3BE-494F-A648-5CA32604F0DE}" srcOrd="1" destOrd="0" presId="urn:microsoft.com/office/officeart/2005/8/layout/funnel1"/>
    <dgm:cxn modelId="{49C4A22B-9BA4-4892-B324-8CC2B78B1499}" type="presParOf" srcId="{94C34F8C-CC19-48B2-A22A-2C55913049CE}" destId="{462B9A57-5FEF-40A7-BD54-4F0F293E2335}" srcOrd="2" destOrd="0" presId="urn:microsoft.com/office/officeart/2005/8/layout/funnel1"/>
    <dgm:cxn modelId="{E3790308-5E07-49EC-A86B-1249D77BAB7F}" type="presParOf" srcId="{94C34F8C-CC19-48B2-A22A-2C55913049CE}" destId="{2D0AA0EF-1B3D-4036-AA73-7A6653325B23}" srcOrd="3" destOrd="0" presId="urn:microsoft.com/office/officeart/2005/8/layout/funnel1"/>
    <dgm:cxn modelId="{D4A42459-56B5-45C0-935A-A4C6178889E5}" type="presParOf" srcId="{94C34F8C-CC19-48B2-A22A-2C55913049CE}" destId="{C9E728B6-CF75-4DD1-B1A9-B2ED844E219E}" srcOrd="4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54DA78F-F9F5-43FA-8366-9ED211822FB2}" type="doc">
      <dgm:prSet loTypeId="urn:microsoft.com/office/officeart/2005/8/layout/funnel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3DDC4B45-D2A2-4286-8143-2204D6186554}">
      <dgm:prSet phldrT="[Text]" custT="1"/>
      <dgm:spPr/>
      <dgm:t>
        <a:bodyPr/>
        <a:lstStyle/>
        <a:p>
          <a:r>
            <a:rPr lang="bg-BG" sz="1800" b="1" i="1" dirty="0" smtClean="0">
              <a:solidFill>
                <a:schemeClr val="tx2"/>
              </a:solidFill>
              <a:effectLst/>
            </a:rPr>
            <a:t>Емоционалност</a:t>
          </a:r>
          <a:endParaRPr lang="bg-BG" sz="1800" i="1" dirty="0">
            <a:solidFill>
              <a:schemeClr val="tx2"/>
            </a:solidFill>
            <a:effectLst/>
          </a:endParaRPr>
        </a:p>
      </dgm:t>
    </dgm:pt>
    <dgm:pt modelId="{269E2457-938F-46E2-80C6-72E2C9BCC924}" type="parTrans" cxnId="{F600F23D-403B-4134-8B3D-20636928E98A}">
      <dgm:prSet/>
      <dgm:spPr/>
      <dgm:t>
        <a:bodyPr/>
        <a:lstStyle/>
        <a:p>
          <a:endParaRPr lang="bg-BG"/>
        </a:p>
      </dgm:t>
    </dgm:pt>
    <dgm:pt modelId="{261D1AF7-D150-486B-AFE0-46B1688D2F42}" type="sibTrans" cxnId="{F600F23D-403B-4134-8B3D-20636928E98A}">
      <dgm:prSet/>
      <dgm:spPr/>
      <dgm:t>
        <a:bodyPr/>
        <a:lstStyle/>
        <a:p>
          <a:endParaRPr lang="bg-BG"/>
        </a:p>
      </dgm:t>
    </dgm:pt>
    <dgm:pt modelId="{F350B52F-564D-463D-8DFE-D1884E6DC288}">
      <dgm:prSet phldrT="[Text]"/>
      <dgm:spPr/>
      <dgm:t>
        <a:bodyPr/>
        <a:lstStyle/>
        <a:p>
          <a:endParaRPr lang="bg-BG"/>
        </a:p>
      </dgm:t>
    </dgm:pt>
    <dgm:pt modelId="{8757B656-8956-4FF9-823F-A40F730A9EBF}" type="parTrans" cxnId="{313AC80E-C7C6-4B18-9CF2-1A3FBC4768A0}">
      <dgm:prSet/>
      <dgm:spPr/>
      <dgm:t>
        <a:bodyPr/>
        <a:lstStyle/>
        <a:p>
          <a:endParaRPr lang="bg-BG"/>
        </a:p>
      </dgm:t>
    </dgm:pt>
    <dgm:pt modelId="{7A39481A-D01E-4300-B31D-4ADD3622C183}" type="sibTrans" cxnId="{313AC80E-C7C6-4B18-9CF2-1A3FBC4768A0}">
      <dgm:prSet/>
      <dgm:spPr/>
      <dgm:t>
        <a:bodyPr/>
        <a:lstStyle/>
        <a:p>
          <a:endParaRPr lang="bg-BG"/>
        </a:p>
      </dgm:t>
    </dgm:pt>
    <dgm:pt modelId="{F57B9E99-296C-4E30-80C7-F2133F4A1508}">
      <dgm:prSet custT="1"/>
      <dgm:spPr/>
      <dgm:t>
        <a:bodyPr/>
        <a:lstStyle/>
        <a:p>
          <a:r>
            <a:rPr lang="bg-BG" sz="11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Емпатия</a:t>
          </a:r>
          <a:endParaRPr lang="bg-BG" sz="1100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BC800E6-0A2B-4F9B-8A56-F77C762A8FA3}" type="sibTrans" cxnId="{AB977601-B88E-4A4C-85F6-9F8B65F72400}">
      <dgm:prSet/>
      <dgm:spPr/>
      <dgm:t>
        <a:bodyPr/>
        <a:lstStyle/>
        <a:p>
          <a:endParaRPr lang="bg-BG"/>
        </a:p>
      </dgm:t>
    </dgm:pt>
    <dgm:pt modelId="{73D010F2-8D96-4905-BAFA-4737A2E2A988}" type="parTrans" cxnId="{AB977601-B88E-4A4C-85F6-9F8B65F72400}">
      <dgm:prSet/>
      <dgm:spPr/>
      <dgm:t>
        <a:bodyPr/>
        <a:lstStyle/>
        <a:p>
          <a:endParaRPr lang="bg-BG"/>
        </a:p>
      </dgm:t>
    </dgm:pt>
    <dgm:pt modelId="{E25BD139-2ED2-4D8B-8DD6-50A935DA5952}">
      <dgm:prSet phldrT="[Text]" custT="1"/>
      <dgm:spPr/>
      <dgm:t>
        <a:bodyPr/>
        <a:lstStyle/>
        <a:p>
          <a:r>
            <a:rPr lang="bg-BG" sz="1200" b="1" i="1" dirty="0" smtClean="0"/>
            <a:t>Изразяване на </a:t>
          </a:r>
          <a:r>
            <a:rPr lang="bg-BG" sz="12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емоции</a:t>
          </a:r>
          <a:endParaRPr lang="bg-BG" sz="1200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9947525-45BA-4670-BE3F-BD83F8DF4C32}" type="sibTrans" cxnId="{84D79760-D2F4-4911-9175-5573357BD0DD}">
      <dgm:prSet/>
      <dgm:spPr/>
      <dgm:t>
        <a:bodyPr/>
        <a:lstStyle/>
        <a:p>
          <a:endParaRPr lang="bg-BG"/>
        </a:p>
      </dgm:t>
    </dgm:pt>
    <dgm:pt modelId="{6A88CEFF-6B8B-4234-9FA8-D35FB72C6207}" type="parTrans" cxnId="{84D79760-D2F4-4911-9175-5573357BD0DD}">
      <dgm:prSet/>
      <dgm:spPr/>
      <dgm:t>
        <a:bodyPr/>
        <a:lstStyle/>
        <a:p>
          <a:endParaRPr lang="bg-BG"/>
        </a:p>
      </dgm:t>
    </dgm:pt>
    <dgm:pt modelId="{DB4F855B-8359-4930-A580-8C28189A5150}">
      <dgm:prSet phldrT="[Text]" custT="1"/>
      <dgm:spPr/>
      <dgm:t>
        <a:bodyPr/>
        <a:lstStyle/>
        <a:p>
          <a:r>
            <a:rPr lang="bg-BG" sz="11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Възприемане на емоции, </a:t>
          </a:r>
          <a:endParaRPr lang="bg-BG" sz="1100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A9B0692-3B73-42B6-AF5C-E7813DD8212E}" type="sibTrans" cxnId="{72AEB513-EC03-49F7-B056-D315986621D7}">
      <dgm:prSet/>
      <dgm:spPr/>
      <dgm:t>
        <a:bodyPr/>
        <a:lstStyle/>
        <a:p>
          <a:endParaRPr lang="bg-BG"/>
        </a:p>
      </dgm:t>
    </dgm:pt>
    <dgm:pt modelId="{C9AE5526-A9C0-4855-8C7D-0D9A3DA22AE5}" type="parTrans" cxnId="{72AEB513-EC03-49F7-B056-D315986621D7}">
      <dgm:prSet/>
      <dgm:spPr/>
      <dgm:t>
        <a:bodyPr/>
        <a:lstStyle/>
        <a:p>
          <a:endParaRPr lang="bg-BG"/>
        </a:p>
      </dgm:t>
    </dgm:pt>
    <dgm:pt modelId="{585E7E81-2020-4D02-8F5C-D9D206FA9385}">
      <dgm:prSet phldrT="[Text]" custScaleX="157725" custScaleY="138596"/>
      <dgm:spPr/>
      <dgm:t>
        <a:bodyPr/>
        <a:lstStyle/>
        <a:p>
          <a:endParaRPr lang="bg-BG"/>
        </a:p>
      </dgm:t>
    </dgm:pt>
    <dgm:pt modelId="{40498B08-CAA4-4D8F-852D-567EA9592A22}" type="parTrans" cxnId="{96814F9A-919A-4464-A0C3-645E6DE70901}">
      <dgm:prSet/>
      <dgm:spPr/>
      <dgm:t>
        <a:bodyPr/>
        <a:lstStyle/>
        <a:p>
          <a:endParaRPr lang="bg-BG"/>
        </a:p>
      </dgm:t>
    </dgm:pt>
    <dgm:pt modelId="{A87EB607-E583-44F8-8ADA-F2AA5DA56EED}" type="sibTrans" cxnId="{96814F9A-919A-4464-A0C3-645E6DE70901}">
      <dgm:prSet/>
      <dgm:spPr/>
      <dgm:t>
        <a:bodyPr/>
        <a:lstStyle/>
        <a:p>
          <a:endParaRPr lang="bg-BG"/>
        </a:p>
      </dgm:t>
    </dgm:pt>
    <dgm:pt modelId="{B4803386-1D44-4E68-865D-0905D118AEBA}">
      <dgm:prSet phldrT="[Text]" custScaleX="168627" custScaleY="144978"/>
      <dgm:spPr/>
      <dgm:t>
        <a:bodyPr/>
        <a:lstStyle/>
        <a:p>
          <a:endParaRPr lang="bg-BG"/>
        </a:p>
      </dgm:t>
    </dgm:pt>
    <dgm:pt modelId="{3DBBE6BF-E4A5-4389-AE16-E93846DE2766}" type="parTrans" cxnId="{47E55EA9-F925-44CF-B1B4-F84E9A41D86A}">
      <dgm:prSet/>
      <dgm:spPr/>
      <dgm:t>
        <a:bodyPr/>
        <a:lstStyle/>
        <a:p>
          <a:endParaRPr lang="bg-BG"/>
        </a:p>
      </dgm:t>
    </dgm:pt>
    <dgm:pt modelId="{67BA53DA-4327-4C67-92EA-9BF6B7C31A0D}" type="sibTrans" cxnId="{47E55EA9-F925-44CF-B1B4-F84E9A41D86A}">
      <dgm:prSet/>
      <dgm:spPr/>
      <dgm:t>
        <a:bodyPr/>
        <a:lstStyle/>
        <a:p>
          <a:endParaRPr lang="bg-BG"/>
        </a:p>
      </dgm:t>
    </dgm:pt>
    <dgm:pt modelId="{C344DCC1-FA0C-4BB5-BC0C-741DFF8BCD63}" type="pres">
      <dgm:prSet presAssocID="{954DA78F-F9F5-43FA-8366-9ED211822FB2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9E145C95-B55F-40CA-856F-9EDB2CC50ABA}" type="pres">
      <dgm:prSet presAssocID="{954DA78F-F9F5-43FA-8366-9ED211822FB2}" presName="ellipse" presStyleLbl="trBgShp" presStyleIdx="0" presStyleCnt="1"/>
      <dgm:spPr/>
    </dgm:pt>
    <dgm:pt modelId="{C422FB59-783D-4325-B643-3AD1DF0D4098}" type="pres">
      <dgm:prSet presAssocID="{954DA78F-F9F5-43FA-8366-9ED211822FB2}" presName="arrow1" presStyleLbl="fgShp" presStyleIdx="0" presStyleCnt="1"/>
      <dgm:spPr/>
    </dgm:pt>
    <dgm:pt modelId="{92E68D1B-37F5-4B78-A8E0-7BA3BF32340B}" type="pres">
      <dgm:prSet presAssocID="{954DA78F-F9F5-43FA-8366-9ED211822FB2}" presName="rectangle" presStyleLbl="revTx" presStyleIdx="0" presStyleCnt="1" custScaleX="118612" custLinFactNeighborY="-6306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5934DA52-4C2D-4726-A8F1-A5E6C19BAC26}" type="pres">
      <dgm:prSet presAssocID="{E25BD139-2ED2-4D8B-8DD6-50A935DA5952}" presName="item1" presStyleLbl="node1" presStyleIdx="0" presStyleCnt="3" custScaleX="140867" custScaleY="134294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E2F33AC4-3871-414F-AE75-928345FF55CB}" type="pres">
      <dgm:prSet presAssocID="{F57B9E99-296C-4E30-80C7-F2133F4A1508}" presName="item2" presStyleLbl="node1" presStyleIdx="1" presStyleCnt="3" custScaleX="183170" custScaleY="153459" custLinFactNeighborX="0" custLinFactNeighborY="-43627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68B748A1-FB1C-48A4-AC3C-5D24EEE2BE2C}" type="pres">
      <dgm:prSet presAssocID="{3DDC4B45-D2A2-4286-8143-2204D6186554}" presName="item3" presStyleLbl="node1" presStyleIdx="2" presStyleCnt="3" custScaleX="168627" custScaleY="160409" custLinFactNeighborX="43200" custLinFactNeighborY="13653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4F66579F-58A5-4CE4-A371-373E779BD7FF}" type="pres">
      <dgm:prSet presAssocID="{954DA78F-F9F5-43FA-8366-9ED211822FB2}" presName="funnel" presStyleLbl="trAlignAcc1" presStyleIdx="0" presStyleCnt="1" custLinFactNeighborX="919" custLinFactNeighborY="-2889"/>
      <dgm:spPr/>
      <dgm:t>
        <a:bodyPr/>
        <a:lstStyle/>
        <a:p>
          <a:endParaRPr lang="bg-BG"/>
        </a:p>
      </dgm:t>
    </dgm:pt>
  </dgm:ptLst>
  <dgm:cxnLst>
    <dgm:cxn modelId="{72AEB513-EC03-49F7-B056-D315986621D7}" srcId="{954DA78F-F9F5-43FA-8366-9ED211822FB2}" destId="{DB4F855B-8359-4930-A580-8C28189A5150}" srcOrd="0" destOrd="0" parTransId="{C9AE5526-A9C0-4855-8C7D-0D9A3DA22AE5}" sibTransId="{AA9B0692-3B73-42B6-AF5C-E7813DD8212E}"/>
    <dgm:cxn modelId="{96814F9A-919A-4464-A0C3-645E6DE70901}" srcId="{954DA78F-F9F5-43FA-8366-9ED211822FB2}" destId="{585E7E81-2020-4D02-8F5C-D9D206FA9385}" srcOrd="5" destOrd="0" parTransId="{40498B08-CAA4-4D8F-852D-567EA9592A22}" sibTransId="{A87EB607-E583-44F8-8ADA-F2AA5DA56EED}"/>
    <dgm:cxn modelId="{6324BB2D-F4AE-4CBA-9421-975AB15E8A6B}" type="presOf" srcId="{F57B9E99-296C-4E30-80C7-F2133F4A1508}" destId="{5934DA52-4C2D-4726-A8F1-A5E6C19BAC26}" srcOrd="0" destOrd="0" presId="urn:microsoft.com/office/officeart/2005/8/layout/funnel1"/>
    <dgm:cxn modelId="{313AC80E-C7C6-4B18-9CF2-1A3FBC4768A0}" srcId="{954DA78F-F9F5-43FA-8366-9ED211822FB2}" destId="{F350B52F-564D-463D-8DFE-D1884E6DC288}" srcOrd="4" destOrd="0" parTransId="{8757B656-8956-4FF9-823F-A40F730A9EBF}" sibTransId="{7A39481A-D01E-4300-B31D-4ADD3622C183}"/>
    <dgm:cxn modelId="{F600F23D-403B-4134-8B3D-20636928E98A}" srcId="{954DA78F-F9F5-43FA-8366-9ED211822FB2}" destId="{3DDC4B45-D2A2-4286-8143-2204D6186554}" srcOrd="3" destOrd="0" parTransId="{269E2457-938F-46E2-80C6-72E2C9BCC924}" sibTransId="{261D1AF7-D150-486B-AFE0-46B1688D2F42}"/>
    <dgm:cxn modelId="{A6AB87A0-6787-48E2-9D7B-0CE6B62F79F8}" type="presOf" srcId="{E25BD139-2ED2-4D8B-8DD6-50A935DA5952}" destId="{E2F33AC4-3871-414F-AE75-928345FF55CB}" srcOrd="0" destOrd="0" presId="urn:microsoft.com/office/officeart/2005/8/layout/funnel1"/>
    <dgm:cxn modelId="{21000275-6809-4889-966F-D92A9AFC2D5A}" type="presOf" srcId="{954DA78F-F9F5-43FA-8366-9ED211822FB2}" destId="{C344DCC1-FA0C-4BB5-BC0C-741DFF8BCD63}" srcOrd="0" destOrd="0" presId="urn:microsoft.com/office/officeart/2005/8/layout/funnel1"/>
    <dgm:cxn modelId="{9649AFCE-B2BD-4BBF-8008-8397A5842D00}" type="presOf" srcId="{3DDC4B45-D2A2-4286-8143-2204D6186554}" destId="{92E68D1B-37F5-4B78-A8E0-7BA3BF32340B}" srcOrd="0" destOrd="0" presId="urn:microsoft.com/office/officeart/2005/8/layout/funnel1"/>
    <dgm:cxn modelId="{47E55EA9-F925-44CF-B1B4-F84E9A41D86A}" srcId="{954DA78F-F9F5-43FA-8366-9ED211822FB2}" destId="{B4803386-1D44-4E68-865D-0905D118AEBA}" srcOrd="6" destOrd="0" parTransId="{3DBBE6BF-E4A5-4389-AE16-E93846DE2766}" sibTransId="{67BA53DA-4327-4C67-92EA-9BF6B7C31A0D}"/>
    <dgm:cxn modelId="{84D79760-D2F4-4911-9175-5573357BD0DD}" srcId="{954DA78F-F9F5-43FA-8366-9ED211822FB2}" destId="{E25BD139-2ED2-4D8B-8DD6-50A935DA5952}" srcOrd="1" destOrd="0" parTransId="{6A88CEFF-6B8B-4234-9FA8-D35FB72C6207}" sibTransId="{29947525-45BA-4670-BE3F-BD83F8DF4C32}"/>
    <dgm:cxn modelId="{813AB74F-6BBA-4145-8835-70623C8246E7}" type="presOf" srcId="{DB4F855B-8359-4930-A580-8C28189A5150}" destId="{68B748A1-FB1C-48A4-AC3C-5D24EEE2BE2C}" srcOrd="0" destOrd="0" presId="urn:microsoft.com/office/officeart/2005/8/layout/funnel1"/>
    <dgm:cxn modelId="{AB977601-B88E-4A4C-85F6-9F8B65F72400}" srcId="{954DA78F-F9F5-43FA-8366-9ED211822FB2}" destId="{F57B9E99-296C-4E30-80C7-F2133F4A1508}" srcOrd="2" destOrd="0" parTransId="{73D010F2-8D96-4905-BAFA-4737A2E2A988}" sibTransId="{0BC800E6-0A2B-4F9B-8A56-F77C762A8FA3}"/>
    <dgm:cxn modelId="{1D582C67-8502-4FBA-8437-F1FAE86DB16C}" type="presParOf" srcId="{C344DCC1-FA0C-4BB5-BC0C-741DFF8BCD63}" destId="{9E145C95-B55F-40CA-856F-9EDB2CC50ABA}" srcOrd="0" destOrd="0" presId="urn:microsoft.com/office/officeart/2005/8/layout/funnel1"/>
    <dgm:cxn modelId="{15B232DB-E448-4DCD-A375-2CC41DC011D9}" type="presParOf" srcId="{C344DCC1-FA0C-4BB5-BC0C-741DFF8BCD63}" destId="{C422FB59-783D-4325-B643-3AD1DF0D4098}" srcOrd="1" destOrd="0" presId="urn:microsoft.com/office/officeart/2005/8/layout/funnel1"/>
    <dgm:cxn modelId="{5F6F0A11-5176-4EEA-881A-2FE7DBC35F65}" type="presParOf" srcId="{C344DCC1-FA0C-4BB5-BC0C-741DFF8BCD63}" destId="{92E68D1B-37F5-4B78-A8E0-7BA3BF32340B}" srcOrd="2" destOrd="0" presId="urn:microsoft.com/office/officeart/2005/8/layout/funnel1"/>
    <dgm:cxn modelId="{D72D68C4-745F-4DBF-B70B-7E6F3BBBD70F}" type="presParOf" srcId="{C344DCC1-FA0C-4BB5-BC0C-741DFF8BCD63}" destId="{5934DA52-4C2D-4726-A8F1-A5E6C19BAC26}" srcOrd="3" destOrd="0" presId="urn:microsoft.com/office/officeart/2005/8/layout/funnel1"/>
    <dgm:cxn modelId="{FB8F4A08-4E83-42A5-96E7-12974EC722F2}" type="presParOf" srcId="{C344DCC1-FA0C-4BB5-BC0C-741DFF8BCD63}" destId="{E2F33AC4-3871-414F-AE75-928345FF55CB}" srcOrd="4" destOrd="0" presId="urn:microsoft.com/office/officeart/2005/8/layout/funnel1"/>
    <dgm:cxn modelId="{5700F3A0-F04C-41C2-A13E-DE672872D568}" type="presParOf" srcId="{C344DCC1-FA0C-4BB5-BC0C-741DFF8BCD63}" destId="{68B748A1-FB1C-48A4-AC3C-5D24EEE2BE2C}" srcOrd="5" destOrd="0" presId="urn:microsoft.com/office/officeart/2005/8/layout/funnel1"/>
    <dgm:cxn modelId="{6F27DA8E-A71F-4FC6-8646-E3C713122895}" type="presParOf" srcId="{C344DCC1-FA0C-4BB5-BC0C-741DFF8BCD63}" destId="{4F66579F-58A5-4CE4-A371-373E779BD7FF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51062A6-B541-45E8-B298-12228A46142F}" type="doc">
      <dgm:prSet loTypeId="urn:microsoft.com/office/officeart/2005/8/layout/funnel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B97662E8-522F-4DE0-AF84-38AC431392B1}">
      <dgm:prSet phldrT="[Text]" custT="1"/>
      <dgm:spPr/>
      <dgm:t>
        <a:bodyPr/>
        <a:lstStyle/>
        <a:p>
          <a:r>
            <a:rPr lang="bg-BG" sz="11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Управление на емоции</a:t>
          </a:r>
          <a:endParaRPr lang="bg-BG" sz="1100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2EFBB89-7AB2-4036-9E16-DA39F2C4ACDB}" type="parTrans" cxnId="{D787C8F6-EC74-4938-A52B-FD4D10BCB433}">
      <dgm:prSet/>
      <dgm:spPr/>
      <dgm:t>
        <a:bodyPr/>
        <a:lstStyle/>
        <a:p>
          <a:endParaRPr lang="bg-BG"/>
        </a:p>
      </dgm:t>
    </dgm:pt>
    <dgm:pt modelId="{17CBA4A7-E226-49DC-8E38-34949A045388}" type="sibTrans" cxnId="{D787C8F6-EC74-4938-A52B-FD4D10BCB433}">
      <dgm:prSet/>
      <dgm:spPr/>
      <dgm:t>
        <a:bodyPr/>
        <a:lstStyle/>
        <a:p>
          <a:endParaRPr lang="bg-BG"/>
        </a:p>
      </dgm:t>
    </dgm:pt>
    <dgm:pt modelId="{6529C616-E961-49BC-B327-8BE1F0F9277A}">
      <dgm:prSet phldrT="[Text]" custT="1"/>
      <dgm:spPr/>
      <dgm:t>
        <a:bodyPr/>
        <a:lstStyle/>
        <a:p>
          <a:r>
            <a:rPr lang="bg-BG" sz="11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Емоционална</a:t>
          </a:r>
          <a:r>
            <a:rPr lang="bg-BG" sz="1100" dirty="0" smtClean="0"/>
            <a:t> </a:t>
          </a:r>
          <a:r>
            <a:rPr lang="bg-BG" sz="11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регулация</a:t>
          </a:r>
          <a:endParaRPr lang="bg-BG" sz="1100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94684B0-1474-4F17-8CA0-0E1E0E76DC20}" type="parTrans" cxnId="{DB48726D-741B-4D53-B27A-4D5095500DB6}">
      <dgm:prSet/>
      <dgm:spPr/>
      <dgm:t>
        <a:bodyPr/>
        <a:lstStyle/>
        <a:p>
          <a:endParaRPr lang="bg-BG"/>
        </a:p>
      </dgm:t>
    </dgm:pt>
    <dgm:pt modelId="{540B1E47-BFBA-489B-8EB3-742EDEDF2157}" type="sibTrans" cxnId="{DB48726D-741B-4D53-B27A-4D5095500DB6}">
      <dgm:prSet/>
      <dgm:spPr/>
      <dgm:t>
        <a:bodyPr/>
        <a:lstStyle/>
        <a:p>
          <a:endParaRPr lang="bg-BG"/>
        </a:p>
      </dgm:t>
    </dgm:pt>
    <dgm:pt modelId="{018577AE-FE2A-4527-BE0D-D56DB133AC30}">
      <dgm:prSet phldrT="[Text]" custT="1"/>
      <dgm:spPr/>
      <dgm:t>
        <a:bodyPr/>
        <a:lstStyle/>
        <a:p>
          <a:r>
            <a:rPr lang="bg-BG" sz="1800" b="1" i="1" dirty="0" smtClean="0">
              <a:solidFill>
                <a:schemeClr val="tx2"/>
              </a:solidFill>
              <a:effectLst/>
            </a:rPr>
            <a:t>Общителност</a:t>
          </a:r>
          <a:endParaRPr lang="bg-BG" sz="1800" i="1" dirty="0">
            <a:solidFill>
              <a:schemeClr val="tx2"/>
            </a:solidFill>
            <a:effectLst/>
          </a:endParaRPr>
        </a:p>
      </dgm:t>
    </dgm:pt>
    <dgm:pt modelId="{AF42B491-DF8C-4C3F-82D0-BE4A09BA0631}" type="parTrans" cxnId="{7565AF91-5C23-4869-A577-651CFC8460C3}">
      <dgm:prSet/>
      <dgm:spPr/>
      <dgm:t>
        <a:bodyPr/>
        <a:lstStyle/>
        <a:p>
          <a:endParaRPr lang="bg-BG"/>
        </a:p>
      </dgm:t>
    </dgm:pt>
    <dgm:pt modelId="{114285D2-1135-4433-B234-33B68589FA64}" type="sibTrans" cxnId="{7565AF91-5C23-4869-A577-651CFC8460C3}">
      <dgm:prSet/>
      <dgm:spPr/>
      <dgm:t>
        <a:bodyPr/>
        <a:lstStyle/>
        <a:p>
          <a:endParaRPr lang="bg-BG"/>
        </a:p>
      </dgm:t>
    </dgm:pt>
    <dgm:pt modelId="{77ACB2FD-7E62-4FA1-A131-870A7ACD52B2}">
      <dgm:prSet phldrT="[Text]" custT="1"/>
      <dgm:spPr/>
      <dgm:t>
        <a:bodyPr/>
        <a:lstStyle/>
        <a:p>
          <a:r>
            <a:rPr lang="bg-BG" sz="12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Асертив</a:t>
          </a:r>
          <a:r>
            <a:rPr lang="en-US" sz="12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-</a:t>
          </a:r>
          <a:r>
            <a:rPr lang="bg-BG" sz="12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ност</a:t>
          </a:r>
          <a:endParaRPr lang="bg-BG" sz="1200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899B4C9-FBC6-46BF-97CB-D75DB4D4B71B}" type="sibTrans" cxnId="{8EE76960-136F-47E4-8857-5B8C4CD7B07C}">
      <dgm:prSet/>
      <dgm:spPr/>
      <dgm:t>
        <a:bodyPr/>
        <a:lstStyle/>
        <a:p>
          <a:endParaRPr lang="bg-BG"/>
        </a:p>
      </dgm:t>
    </dgm:pt>
    <dgm:pt modelId="{214A7B2D-E4BD-4E20-B185-9109489EF93B}" type="parTrans" cxnId="{8EE76960-136F-47E4-8857-5B8C4CD7B07C}">
      <dgm:prSet/>
      <dgm:spPr/>
      <dgm:t>
        <a:bodyPr/>
        <a:lstStyle/>
        <a:p>
          <a:endParaRPr lang="bg-BG"/>
        </a:p>
      </dgm:t>
    </dgm:pt>
    <dgm:pt modelId="{94C34F8C-CC19-48B2-A22A-2C55913049CE}" type="pres">
      <dgm:prSet presAssocID="{751062A6-B541-45E8-B298-12228A46142F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20D1199A-779D-4E79-A6BA-813113F3D217}" type="pres">
      <dgm:prSet presAssocID="{751062A6-B541-45E8-B298-12228A46142F}" presName="ellipse" presStyleLbl="trBgShp" presStyleIdx="0" presStyleCnt="1"/>
      <dgm:spPr/>
    </dgm:pt>
    <dgm:pt modelId="{82471AA8-B3BE-494F-A648-5CA32604F0DE}" type="pres">
      <dgm:prSet presAssocID="{751062A6-B541-45E8-B298-12228A46142F}" presName="arrow1" presStyleLbl="fgShp" presStyleIdx="0" presStyleCnt="1"/>
      <dgm:spPr/>
    </dgm:pt>
    <dgm:pt modelId="{462B9A57-5FEF-40A7-BD54-4F0F293E2335}" type="pres">
      <dgm:prSet presAssocID="{751062A6-B541-45E8-B298-12228A46142F}" presName="rectangle" presStyleLbl="revTx" presStyleIdx="0" presStyleCnt="1" custScaleX="111429" custLinFactNeighborX="2381" custLinFactNeighborY="-10952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F92BC6BF-E783-4768-9A97-3176C857884F}" type="pres">
      <dgm:prSet presAssocID="{6529C616-E961-49BC-B327-8BE1F0F9277A}" presName="item1" presStyleLbl="node1" presStyleIdx="0" presStyleCnt="3" custScaleX="168741" custScaleY="154400" custLinFactNeighborX="-9037" custLinFactNeighborY="5141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7B3701B0-E680-4744-B1C4-2D470F426ECC}" type="pres">
      <dgm:prSet presAssocID="{77ACB2FD-7E62-4FA1-A131-870A7ACD52B2}" presName="item2" presStyleLbl="node1" presStyleIdx="1" presStyleCnt="3" custScaleX="162222" custScaleY="138519" custLinFactNeighborX="-11852" custLinFactNeighborY="-34444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3BCAC602-9F44-49B7-B356-300C7164F1CC}" type="pres">
      <dgm:prSet presAssocID="{018577AE-FE2A-4527-BE0D-D56DB133AC30}" presName="item3" presStyleLbl="node1" presStyleIdx="2" presStyleCnt="3" custScaleX="178519" custScaleY="168681" custLinFactNeighborX="36297" custLinFactNeighborY="-7037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C9E728B6-CF75-4DD1-B1A9-B2ED844E219E}" type="pres">
      <dgm:prSet presAssocID="{751062A6-B541-45E8-B298-12228A46142F}" presName="funnel" presStyleLbl="trAlignAcc1" presStyleIdx="0" presStyleCnt="1" custLinFactNeighborX="476" custLinFactNeighborY="1042"/>
      <dgm:spPr/>
    </dgm:pt>
  </dgm:ptLst>
  <dgm:cxnLst>
    <dgm:cxn modelId="{EF341749-E89B-425B-A7CC-4E6BB350A590}" type="presOf" srcId="{77ACB2FD-7E62-4FA1-A131-870A7ACD52B2}" destId="{F92BC6BF-E783-4768-9A97-3176C857884F}" srcOrd="0" destOrd="0" presId="urn:microsoft.com/office/officeart/2005/8/layout/funnel1"/>
    <dgm:cxn modelId="{2C4C4EE2-DD0A-4F9B-9F3B-16D26005766C}" type="presOf" srcId="{751062A6-B541-45E8-B298-12228A46142F}" destId="{94C34F8C-CC19-48B2-A22A-2C55913049CE}" srcOrd="0" destOrd="0" presId="urn:microsoft.com/office/officeart/2005/8/layout/funnel1"/>
    <dgm:cxn modelId="{DB48726D-741B-4D53-B27A-4D5095500DB6}" srcId="{751062A6-B541-45E8-B298-12228A46142F}" destId="{6529C616-E961-49BC-B327-8BE1F0F9277A}" srcOrd="1" destOrd="0" parTransId="{394684B0-1474-4F17-8CA0-0E1E0E76DC20}" sibTransId="{540B1E47-BFBA-489B-8EB3-742EDEDF2157}"/>
    <dgm:cxn modelId="{8EE76960-136F-47E4-8857-5B8C4CD7B07C}" srcId="{751062A6-B541-45E8-B298-12228A46142F}" destId="{77ACB2FD-7E62-4FA1-A131-870A7ACD52B2}" srcOrd="2" destOrd="0" parTransId="{214A7B2D-E4BD-4E20-B185-9109489EF93B}" sibTransId="{E899B4C9-FBC6-46BF-97CB-D75DB4D4B71B}"/>
    <dgm:cxn modelId="{A4CC2946-217C-441E-8A57-A36D7BF0FAA5}" type="presOf" srcId="{6529C616-E961-49BC-B327-8BE1F0F9277A}" destId="{7B3701B0-E680-4744-B1C4-2D470F426ECC}" srcOrd="0" destOrd="0" presId="urn:microsoft.com/office/officeart/2005/8/layout/funnel1"/>
    <dgm:cxn modelId="{7565AF91-5C23-4869-A577-651CFC8460C3}" srcId="{751062A6-B541-45E8-B298-12228A46142F}" destId="{018577AE-FE2A-4527-BE0D-D56DB133AC30}" srcOrd="3" destOrd="0" parTransId="{AF42B491-DF8C-4C3F-82D0-BE4A09BA0631}" sibTransId="{114285D2-1135-4433-B234-33B68589FA64}"/>
    <dgm:cxn modelId="{D787C8F6-EC74-4938-A52B-FD4D10BCB433}" srcId="{751062A6-B541-45E8-B298-12228A46142F}" destId="{B97662E8-522F-4DE0-AF84-38AC431392B1}" srcOrd="0" destOrd="0" parTransId="{E2EFBB89-7AB2-4036-9E16-DA39F2C4ACDB}" sibTransId="{17CBA4A7-E226-49DC-8E38-34949A045388}"/>
    <dgm:cxn modelId="{D4D90EE8-1BE2-4668-9F69-4069C52E0BF1}" type="presOf" srcId="{018577AE-FE2A-4527-BE0D-D56DB133AC30}" destId="{462B9A57-5FEF-40A7-BD54-4F0F293E2335}" srcOrd="0" destOrd="0" presId="urn:microsoft.com/office/officeart/2005/8/layout/funnel1"/>
    <dgm:cxn modelId="{FB36826B-4B3F-487E-BE04-F03CBB7F734A}" type="presOf" srcId="{B97662E8-522F-4DE0-AF84-38AC431392B1}" destId="{3BCAC602-9F44-49B7-B356-300C7164F1CC}" srcOrd="0" destOrd="0" presId="urn:microsoft.com/office/officeart/2005/8/layout/funnel1"/>
    <dgm:cxn modelId="{912FE047-A7F8-45E4-AE5B-7365B650A415}" type="presParOf" srcId="{94C34F8C-CC19-48B2-A22A-2C55913049CE}" destId="{20D1199A-779D-4E79-A6BA-813113F3D217}" srcOrd="0" destOrd="0" presId="urn:microsoft.com/office/officeart/2005/8/layout/funnel1"/>
    <dgm:cxn modelId="{48540BAD-9C90-4EA2-88F3-252EA63C317D}" type="presParOf" srcId="{94C34F8C-CC19-48B2-A22A-2C55913049CE}" destId="{82471AA8-B3BE-494F-A648-5CA32604F0DE}" srcOrd="1" destOrd="0" presId="urn:microsoft.com/office/officeart/2005/8/layout/funnel1"/>
    <dgm:cxn modelId="{4EF669F8-86CF-4920-B6F8-D4A0ABE21917}" type="presParOf" srcId="{94C34F8C-CC19-48B2-A22A-2C55913049CE}" destId="{462B9A57-5FEF-40A7-BD54-4F0F293E2335}" srcOrd="2" destOrd="0" presId="urn:microsoft.com/office/officeart/2005/8/layout/funnel1"/>
    <dgm:cxn modelId="{93F49BFA-0915-4860-A15A-6C79456A4417}" type="presParOf" srcId="{94C34F8C-CC19-48B2-A22A-2C55913049CE}" destId="{F92BC6BF-E783-4768-9A97-3176C857884F}" srcOrd="3" destOrd="0" presId="urn:microsoft.com/office/officeart/2005/8/layout/funnel1"/>
    <dgm:cxn modelId="{9BB0D163-7E58-42F8-BD1E-60C499AD7C8E}" type="presParOf" srcId="{94C34F8C-CC19-48B2-A22A-2C55913049CE}" destId="{7B3701B0-E680-4744-B1C4-2D470F426ECC}" srcOrd="4" destOrd="0" presId="urn:microsoft.com/office/officeart/2005/8/layout/funnel1"/>
    <dgm:cxn modelId="{5E51F846-B4B3-4143-9B34-C40DFCE960AE}" type="presParOf" srcId="{94C34F8C-CC19-48B2-A22A-2C55913049CE}" destId="{3BCAC602-9F44-49B7-B356-300C7164F1CC}" srcOrd="5" destOrd="0" presId="urn:microsoft.com/office/officeart/2005/8/layout/funnel1"/>
    <dgm:cxn modelId="{C4F8C7FD-9D47-4370-B425-B35C409D5854}" type="presParOf" srcId="{94C34F8C-CC19-48B2-A22A-2C55913049CE}" destId="{C9E728B6-CF75-4DD1-B1A9-B2ED844E219E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2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B9B1EBE-F5B9-4335-9012-67E9C2570490}" type="doc">
      <dgm:prSet loTypeId="urn:microsoft.com/office/officeart/2005/8/layout/target3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3AD5BDC4-F48D-431C-B4C3-13BF4CB4BE15}">
      <dgm:prSet phldrT="[Text]"/>
      <dgm:spPr>
        <a:solidFill>
          <a:schemeClr val="tx2">
            <a:lumMod val="60000"/>
            <a:lumOff val="40000"/>
          </a:schemeClr>
        </a:solidFill>
        <a:ln>
          <a:solidFill>
            <a:schemeClr val="tx2"/>
          </a:solidFill>
        </a:ln>
      </dgm:spPr>
      <dgm:t>
        <a:bodyPr/>
        <a:lstStyle/>
        <a:p>
          <a:pPr algn="l"/>
          <a:r>
            <a:rPr lang="bg-BG" b="1" i="1" dirty="0" smtClean="0">
              <a:solidFill>
                <a:schemeClr val="tx2">
                  <a:lumMod val="20000"/>
                  <a:lumOff val="80000"/>
                </a:schemeClr>
              </a:solidFill>
            </a:rPr>
            <a:t>1.Ситуационни:</a:t>
          </a:r>
          <a:endParaRPr lang="bg-BG" i="1" dirty="0"/>
        </a:p>
      </dgm:t>
    </dgm:pt>
    <dgm:pt modelId="{80CE2834-9625-45C9-850C-39B09792DFB0}" type="parTrans" cxnId="{88942ECC-8C4B-4898-BDBE-33C129C4A23C}">
      <dgm:prSet/>
      <dgm:spPr/>
      <dgm:t>
        <a:bodyPr/>
        <a:lstStyle/>
        <a:p>
          <a:endParaRPr lang="bg-BG"/>
        </a:p>
      </dgm:t>
    </dgm:pt>
    <dgm:pt modelId="{E05756AF-426F-4A7B-A5BF-B4598CB8DEBA}" type="sibTrans" cxnId="{88942ECC-8C4B-4898-BDBE-33C129C4A23C}">
      <dgm:prSet/>
      <dgm:spPr/>
      <dgm:t>
        <a:bodyPr/>
        <a:lstStyle/>
        <a:p>
          <a:endParaRPr lang="bg-BG"/>
        </a:p>
      </dgm:t>
    </dgm:pt>
    <dgm:pt modelId="{1D4021D2-F668-45DB-96DC-EE74A13791A3}">
      <dgm:prSet phldrT="[Text]" custT="1"/>
      <dgm:spPr/>
      <dgm:t>
        <a:bodyPr/>
        <a:lstStyle/>
        <a:p>
          <a:r>
            <a:rPr lang="bg-BG" sz="1600" dirty="0" smtClean="0">
              <a:solidFill>
                <a:schemeClr val="bg1"/>
              </a:solidFill>
            </a:rPr>
            <a:t>казус,</a:t>
          </a:r>
          <a:endParaRPr lang="bg-BG" sz="1600" dirty="0">
            <a:solidFill>
              <a:schemeClr val="bg1"/>
            </a:solidFill>
          </a:endParaRPr>
        </a:p>
      </dgm:t>
    </dgm:pt>
    <dgm:pt modelId="{1C1D4834-22A4-4E59-80E9-592355E5FE38}" type="parTrans" cxnId="{9B6D6AB9-ACD3-49E0-8DA0-EB139C1C217F}">
      <dgm:prSet/>
      <dgm:spPr/>
      <dgm:t>
        <a:bodyPr/>
        <a:lstStyle/>
        <a:p>
          <a:endParaRPr lang="bg-BG"/>
        </a:p>
      </dgm:t>
    </dgm:pt>
    <dgm:pt modelId="{AF527B83-B5CE-47E5-98C7-3C56038F7EA2}" type="sibTrans" cxnId="{9B6D6AB9-ACD3-49E0-8DA0-EB139C1C217F}">
      <dgm:prSet/>
      <dgm:spPr/>
      <dgm:t>
        <a:bodyPr/>
        <a:lstStyle/>
        <a:p>
          <a:endParaRPr lang="bg-BG"/>
        </a:p>
      </dgm:t>
    </dgm:pt>
    <dgm:pt modelId="{0A33C651-4923-4681-B49F-F52BB7458D14}">
      <dgm:prSet phldrT="[Text]" custT="1"/>
      <dgm:spPr/>
      <dgm:t>
        <a:bodyPr/>
        <a:lstStyle/>
        <a:p>
          <a:r>
            <a:rPr lang="bg-BG" sz="1600" dirty="0" smtClean="0">
              <a:solidFill>
                <a:schemeClr val="bg1"/>
              </a:solidFill>
            </a:rPr>
            <a:t>драматизация;</a:t>
          </a:r>
          <a:endParaRPr lang="bg-BG" sz="1600" dirty="0">
            <a:solidFill>
              <a:schemeClr val="bg1"/>
            </a:solidFill>
          </a:endParaRPr>
        </a:p>
      </dgm:t>
    </dgm:pt>
    <dgm:pt modelId="{A87C5C92-E483-4867-9165-CA52A72BF810}" type="parTrans" cxnId="{F0624B06-34AF-4FCD-A206-189ED36D2504}">
      <dgm:prSet/>
      <dgm:spPr/>
      <dgm:t>
        <a:bodyPr/>
        <a:lstStyle/>
        <a:p>
          <a:endParaRPr lang="bg-BG"/>
        </a:p>
      </dgm:t>
    </dgm:pt>
    <dgm:pt modelId="{EB64E3A4-8A9E-4F85-BF5F-050E8A558F70}" type="sibTrans" cxnId="{F0624B06-34AF-4FCD-A206-189ED36D2504}">
      <dgm:prSet/>
      <dgm:spPr/>
      <dgm:t>
        <a:bodyPr/>
        <a:lstStyle/>
        <a:p>
          <a:endParaRPr lang="bg-BG"/>
        </a:p>
      </dgm:t>
    </dgm:pt>
    <dgm:pt modelId="{33041C7C-666E-482B-A6B8-21586A7E1B22}">
      <dgm:prSet phldrT="[Text]"/>
      <dgm:spPr>
        <a:solidFill>
          <a:schemeClr val="tx2">
            <a:lumMod val="60000"/>
            <a:lumOff val="40000"/>
          </a:schemeClr>
        </a:solidFill>
        <a:ln>
          <a:solidFill>
            <a:schemeClr val="tx2"/>
          </a:solidFill>
        </a:ln>
      </dgm:spPr>
      <dgm:t>
        <a:bodyPr/>
        <a:lstStyle/>
        <a:p>
          <a:pPr algn="l"/>
          <a:r>
            <a:rPr lang="bg-BG" b="1" i="1" dirty="0" smtClean="0">
              <a:solidFill>
                <a:schemeClr val="tx2">
                  <a:lumMod val="20000"/>
                  <a:lumOff val="80000"/>
                </a:schemeClr>
              </a:solidFill>
            </a:rPr>
            <a:t> 2.Опитни (емпирични):</a:t>
          </a:r>
          <a:r>
            <a:rPr lang="bg-BG" dirty="0" smtClean="0"/>
            <a:t> </a:t>
          </a:r>
          <a:endParaRPr lang="bg-BG" dirty="0"/>
        </a:p>
      </dgm:t>
    </dgm:pt>
    <dgm:pt modelId="{1FE7C8E4-1ECC-4A60-9B7B-14954A365688}" type="parTrans" cxnId="{9DC2DCD7-6AE9-4C83-82DA-A63CB6942DDA}">
      <dgm:prSet/>
      <dgm:spPr/>
      <dgm:t>
        <a:bodyPr/>
        <a:lstStyle/>
        <a:p>
          <a:endParaRPr lang="bg-BG"/>
        </a:p>
      </dgm:t>
    </dgm:pt>
    <dgm:pt modelId="{DFDDF7B4-02D1-415F-B8BD-9B5D4FC96309}" type="sibTrans" cxnId="{9DC2DCD7-6AE9-4C83-82DA-A63CB6942DDA}">
      <dgm:prSet/>
      <dgm:spPr/>
      <dgm:t>
        <a:bodyPr/>
        <a:lstStyle/>
        <a:p>
          <a:endParaRPr lang="bg-BG"/>
        </a:p>
      </dgm:t>
    </dgm:pt>
    <dgm:pt modelId="{D7331448-F337-42C1-84B2-83E4D2F83190}">
      <dgm:prSet phldrT="[Text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bg-BG" sz="1600" dirty="0" smtClean="0">
              <a:solidFill>
                <a:schemeClr val="bg1"/>
              </a:solidFill>
            </a:rPr>
            <a:t>експеримент,</a:t>
          </a:r>
          <a:endParaRPr lang="bg-BG" sz="1600" dirty="0">
            <a:solidFill>
              <a:schemeClr val="bg1"/>
            </a:solidFill>
          </a:endParaRPr>
        </a:p>
      </dgm:t>
    </dgm:pt>
    <dgm:pt modelId="{A55C1E00-1099-4B8B-93C9-8F214D2CA961}" type="parTrans" cxnId="{AD70A3A8-4B83-43DF-A1F9-AAB68093F208}">
      <dgm:prSet/>
      <dgm:spPr/>
      <dgm:t>
        <a:bodyPr/>
        <a:lstStyle/>
        <a:p>
          <a:endParaRPr lang="bg-BG"/>
        </a:p>
      </dgm:t>
    </dgm:pt>
    <dgm:pt modelId="{6B3F7D9E-AD5D-4592-BC86-2E0FA62F50AE}" type="sibTrans" cxnId="{AD70A3A8-4B83-43DF-A1F9-AAB68093F208}">
      <dgm:prSet/>
      <dgm:spPr/>
      <dgm:t>
        <a:bodyPr/>
        <a:lstStyle/>
        <a:p>
          <a:endParaRPr lang="bg-BG"/>
        </a:p>
      </dgm:t>
    </dgm:pt>
    <dgm:pt modelId="{BB1EB41C-A462-4315-B3E5-6688C9CD823C}">
      <dgm:prSet phldrT="[Text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bg-BG" sz="1600" dirty="0" smtClean="0">
              <a:solidFill>
                <a:schemeClr val="bg1"/>
              </a:solidFill>
            </a:rPr>
            <a:t>моделиране,</a:t>
          </a:r>
          <a:endParaRPr lang="bg-BG" sz="1600" dirty="0">
            <a:solidFill>
              <a:schemeClr val="bg1"/>
            </a:solidFill>
          </a:endParaRPr>
        </a:p>
      </dgm:t>
    </dgm:pt>
    <dgm:pt modelId="{7246B5D4-3489-4986-AB03-D2EA9E0A8D0F}" type="parTrans" cxnId="{60B3AF06-AF8F-4EBC-8CCE-719560A69AEC}">
      <dgm:prSet/>
      <dgm:spPr/>
      <dgm:t>
        <a:bodyPr/>
        <a:lstStyle/>
        <a:p>
          <a:endParaRPr lang="bg-BG"/>
        </a:p>
      </dgm:t>
    </dgm:pt>
    <dgm:pt modelId="{F7BEB5E4-136E-4C95-9284-AB5C44803909}" type="sibTrans" cxnId="{60B3AF06-AF8F-4EBC-8CCE-719560A69AEC}">
      <dgm:prSet/>
      <dgm:spPr/>
      <dgm:t>
        <a:bodyPr/>
        <a:lstStyle/>
        <a:p>
          <a:endParaRPr lang="bg-BG"/>
        </a:p>
      </dgm:t>
    </dgm:pt>
    <dgm:pt modelId="{66A498B4-567E-42F8-A3D9-A08D1D747ECC}">
      <dgm:prSet phldrT="[Text]"/>
      <dgm:spPr>
        <a:solidFill>
          <a:schemeClr val="tx2">
            <a:lumMod val="60000"/>
            <a:lumOff val="40000"/>
          </a:schemeClr>
        </a:solidFill>
        <a:ln>
          <a:solidFill>
            <a:schemeClr val="tx2"/>
          </a:solidFill>
        </a:ln>
      </dgm:spPr>
      <dgm:t>
        <a:bodyPr/>
        <a:lstStyle/>
        <a:p>
          <a:r>
            <a:rPr lang="bg-BG" b="1" i="1" dirty="0" smtClean="0">
              <a:solidFill>
                <a:schemeClr val="tx2">
                  <a:lumMod val="20000"/>
                  <a:lumOff val="80000"/>
                </a:schemeClr>
              </a:solidFill>
            </a:rPr>
            <a:t>3.Дискусионни:</a:t>
          </a:r>
          <a:endParaRPr lang="bg-BG" b="1" i="1" dirty="0">
            <a:solidFill>
              <a:schemeClr val="tx2">
                <a:lumMod val="20000"/>
                <a:lumOff val="80000"/>
              </a:schemeClr>
            </a:solidFill>
          </a:endParaRPr>
        </a:p>
      </dgm:t>
    </dgm:pt>
    <dgm:pt modelId="{734CA0DC-7E86-4148-8FA5-7221229FEFC2}" type="parTrans" cxnId="{EA6CA8C1-7FCC-49DC-8A64-1CAB1C592DDD}">
      <dgm:prSet/>
      <dgm:spPr/>
      <dgm:t>
        <a:bodyPr/>
        <a:lstStyle/>
        <a:p>
          <a:endParaRPr lang="bg-BG"/>
        </a:p>
      </dgm:t>
    </dgm:pt>
    <dgm:pt modelId="{EB385E1A-4525-48E6-8C68-9D0D93D4D021}" type="sibTrans" cxnId="{EA6CA8C1-7FCC-49DC-8A64-1CAB1C592DDD}">
      <dgm:prSet/>
      <dgm:spPr/>
      <dgm:t>
        <a:bodyPr/>
        <a:lstStyle/>
        <a:p>
          <a:endParaRPr lang="bg-BG"/>
        </a:p>
      </dgm:t>
    </dgm:pt>
    <dgm:pt modelId="{276D28BC-BCAE-44E2-AFEC-929BE66B727E}">
      <dgm:prSet phldrT="[Text]"/>
      <dgm:spPr/>
      <dgm:t>
        <a:bodyPr/>
        <a:lstStyle/>
        <a:p>
          <a:r>
            <a:rPr lang="bg-BG" dirty="0" smtClean="0">
              <a:solidFill>
                <a:schemeClr val="bg1"/>
              </a:solidFill>
            </a:rPr>
            <a:t>беседа,</a:t>
          </a:r>
          <a:endParaRPr lang="bg-BG" dirty="0">
            <a:solidFill>
              <a:schemeClr val="bg1"/>
            </a:solidFill>
          </a:endParaRPr>
        </a:p>
      </dgm:t>
    </dgm:pt>
    <dgm:pt modelId="{71112601-9E0C-4E20-B80F-C75292D08817}" type="parTrans" cxnId="{3BF40434-8C88-411C-9CCE-FC7C353C80C7}">
      <dgm:prSet/>
      <dgm:spPr/>
      <dgm:t>
        <a:bodyPr/>
        <a:lstStyle/>
        <a:p>
          <a:endParaRPr lang="bg-BG"/>
        </a:p>
      </dgm:t>
    </dgm:pt>
    <dgm:pt modelId="{01A4D57A-99AF-4968-8D7D-24B986C7AE56}" type="sibTrans" cxnId="{3BF40434-8C88-411C-9CCE-FC7C353C80C7}">
      <dgm:prSet/>
      <dgm:spPr/>
      <dgm:t>
        <a:bodyPr/>
        <a:lstStyle/>
        <a:p>
          <a:endParaRPr lang="bg-BG"/>
        </a:p>
      </dgm:t>
    </dgm:pt>
    <dgm:pt modelId="{B79E4EF9-F5AE-479C-9FBB-D9253517F527}">
      <dgm:prSet phldrT="[Text]"/>
      <dgm:spPr/>
      <dgm:t>
        <a:bodyPr/>
        <a:lstStyle/>
        <a:p>
          <a:r>
            <a:rPr lang="bg-BG" dirty="0" smtClean="0">
              <a:solidFill>
                <a:schemeClr val="bg1"/>
              </a:solidFill>
            </a:rPr>
            <a:t>мозъчна атака</a:t>
          </a:r>
          <a:endParaRPr lang="bg-BG" dirty="0">
            <a:solidFill>
              <a:schemeClr val="bg1"/>
            </a:solidFill>
          </a:endParaRPr>
        </a:p>
      </dgm:t>
    </dgm:pt>
    <dgm:pt modelId="{B067B9D5-C92C-418B-B89E-AF42656DEFF1}" type="parTrans" cxnId="{FAF8888D-942F-4FA1-9D10-AB25C8149AE2}">
      <dgm:prSet/>
      <dgm:spPr/>
      <dgm:t>
        <a:bodyPr/>
        <a:lstStyle/>
        <a:p>
          <a:endParaRPr lang="bg-BG"/>
        </a:p>
      </dgm:t>
    </dgm:pt>
    <dgm:pt modelId="{017CEF67-8CA9-447C-8036-8CBDCE0C02C6}" type="sibTrans" cxnId="{FAF8888D-942F-4FA1-9D10-AB25C8149AE2}">
      <dgm:prSet/>
      <dgm:spPr/>
      <dgm:t>
        <a:bodyPr/>
        <a:lstStyle/>
        <a:p>
          <a:endParaRPr lang="bg-BG"/>
        </a:p>
      </dgm:t>
    </dgm:pt>
    <dgm:pt modelId="{C263CF80-55AD-4056-8830-F57281E1B605}">
      <dgm:prSet phldrT="[Text]" custT="1"/>
      <dgm:spPr/>
      <dgm:t>
        <a:bodyPr/>
        <a:lstStyle/>
        <a:p>
          <a:r>
            <a:rPr lang="bg-BG" sz="1600" dirty="0" smtClean="0">
              <a:solidFill>
                <a:schemeClr val="bg1"/>
              </a:solidFill>
            </a:rPr>
            <a:t>симулация,</a:t>
          </a:r>
          <a:endParaRPr lang="bg-BG" sz="1600" dirty="0">
            <a:solidFill>
              <a:schemeClr val="bg1"/>
            </a:solidFill>
          </a:endParaRPr>
        </a:p>
      </dgm:t>
    </dgm:pt>
    <dgm:pt modelId="{F5B824C6-9D50-4DA8-9637-294C09F08AD2}" type="parTrans" cxnId="{1F423E37-8EBC-41B8-8DA6-D84AB37536D0}">
      <dgm:prSet/>
      <dgm:spPr/>
      <dgm:t>
        <a:bodyPr/>
        <a:lstStyle/>
        <a:p>
          <a:endParaRPr lang="bg-BG"/>
        </a:p>
      </dgm:t>
    </dgm:pt>
    <dgm:pt modelId="{108CB914-BD2A-4DA2-BAE5-ECF918BD361A}" type="sibTrans" cxnId="{1F423E37-8EBC-41B8-8DA6-D84AB37536D0}">
      <dgm:prSet/>
      <dgm:spPr/>
      <dgm:t>
        <a:bodyPr/>
        <a:lstStyle/>
        <a:p>
          <a:endParaRPr lang="bg-BG"/>
        </a:p>
      </dgm:t>
    </dgm:pt>
    <dgm:pt modelId="{DDCACE67-AD24-4EB5-B8AF-75667E488A03}">
      <dgm:prSet phldrT="[Text]" custT="1"/>
      <dgm:spPr/>
      <dgm:t>
        <a:bodyPr/>
        <a:lstStyle/>
        <a:p>
          <a:r>
            <a:rPr lang="bg-BG" sz="1600" dirty="0" smtClean="0">
              <a:solidFill>
                <a:schemeClr val="bg1"/>
              </a:solidFill>
            </a:rPr>
            <a:t>ролева игра</a:t>
          </a:r>
          <a:endParaRPr lang="bg-BG" sz="1600" dirty="0">
            <a:solidFill>
              <a:schemeClr val="bg1"/>
            </a:solidFill>
          </a:endParaRPr>
        </a:p>
      </dgm:t>
    </dgm:pt>
    <dgm:pt modelId="{D47C2A39-CE89-4972-8C64-ADBD93A7BE35}" type="parTrans" cxnId="{FCD4596F-95EF-4E62-89B4-FBB8F4383335}">
      <dgm:prSet/>
      <dgm:spPr/>
      <dgm:t>
        <a:bodyPr/>
        <a:lstStyle/>
        <a:p>
          <a:endParaRPr lang="bg-BG"/>
        </a:p>
      </dgm:t>
    </dgm:pt>
    <dgm:pt modelId="{E74475A2-CEEE-43FC-8390-B543E089E8B9}" type="sibTrans" cxnId="{FCD4596F-95EF-4E62-89B4-FBB8F4383335}">
      <dgm:prSet/>
      <dgm:spPr/>
      <dgm:t>
        <a:bodyPr/>
        <a:lstStyle/>
        <a:p>
          <a:endParaRPr lang="bg-BG"/>
        </a:p>
      </dgm:t>
    </dgm:pt>
    <dgm:pt modelId="{4EDE0FD8-DF85-43DA-AAE5-F7A3BF352B52}">
      <dgm:prSet phldrT="[Text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bg-BG" sz="1600" dirty="0" smtClean="0">
              <a:solidFill>
                <a:schemeClr val="bg1"/>
              </a:solidFill>
            </a:rPr>
            <a:t>метод на проектите;</a:t>
          </a:r>
          <a:endParaRPr lang="bg-BG" sz="1600" dirty="0">
            <a:solidFill>
              <a:schemeClr val="bg1"/>
            </a:solidFill>
          </a:endParaRPr>
        </a:p>
      </dgm:t>
    </dgm:pt>
    <dgm:pt modelId="{3031B3AD-7EBF-4E5A-B584-B7DCFFE1C580}" type="parTrans" cxnId="{A6C51B11-4153-429D-A803-6FD0713D65A9}">
      <dgm:prSet/>
      <dgm:spPr/>
      <dgm:t>
        <a:bodyPr/>
        <a:lstStyle/>
        <a:p>
          <a:endParaRPr lang="bg-BG"/>
        </a:p>
      </dgm:t>
    </dgm:pt>
    <dgm:pt modelId="{6C1E1BCE-0545-4E53-83E9-EC4A12507C74}" type="sibTrans" cxnId="{A6C51B11-4153-429D-A803-6FD0713D65A9}">
      <dgm:prSet/>
      <dgm:spPr/>
      <dgm:t>
        <a:bodyPr/>
        <a:lstStyle/>
        <a:p>
          <a:endParaRPr lang="bg-BG"/>
        </a:p>
      </dgm:t>
    </dgm:pt>
    <dgm:pt modelId="{FE0FF104-AD13-42F1-BB89-A08A9FE6D400}">
      <dgm:prSet phldrT="[Text]"/>
      <dgm:spPr/>
      <dgm:t>
        <a:bodyPr/>
        <a:lstStyle/>
        <a:p>
          <a:r>
            <a:rPr lang="bg-BG" dirty="0" smtClean="0">
              <a:solidFill>
                <a:schemeClr val="bg1"/>
              </a:solidFill>
            </a:rPr>
            <a:t>дискусия,</a:t>
          </a:r>
          <a:endParaRPr lang="bg-BG" dirty="0">
            <a:solidFill>
              <a:schemeClr val="bg1"/>
            </a:solidFill>
          </a:endParaRPr>
        </a:p>
      </dgm:t>
    </dgm:pt>
    <dgm:pt modelId="{07FA9CA8-2515-4263-90D8-C81440EDBE5E}" type="parTrans" cxnId="{563DA64C-6D43-4DDC-B4B9-F675F3189B98}">
      <dgm:prSet/>
      <dgm:spPr/>
      <dgm:t>
        <a:bodyPr/>
        <a:lstStyle/>
        <a:p>
          <a:endParaRPr lang="bg-BG"/>
        </a:p>
      </dgm:t>
    </dgm:pt>
    <dgm:pt modelId="{C6FF8FC2-EE38-4B40-8F73-A269D5D4BC3E}" type="sibTrans" cxnId="{563DA64C-6D43-4DDC-B4B9-F675F3189B98}">
      <dgm:prSet/>
      <dgm:spPr/>
      <dgm:t>
        <a:bodyPr/>
        <a:lstStyle/>
        <a:p>
          <a:endParaRPr lang="bg-BG"/>
        </a:p>
      </dgm:t>
    </dgm:pt>
    <dgm:pt modelId="{7F68B2AF-843D-49D2-9695-E2799C855654}">
      <dgm:prSet phldrT="[Text]"/>
      <dgm:spPr/>
      <dgm:t>
        <a:bodyPr/>
        <a:lstStyle/>
        <a:p>
          <a:r>
            <a:rPr lang="bg-BG" dirty="0" smtClean="0">
              <a:solidFill>
                <a:schemeClr val="bg1"/>
              </a:solidFill>
            </a:rPr>
            <a:t>дебати.</a:t>
          </a:r>
          <a:endParaRPr lang="bg-BG" dirty="0">
            <a:solidFill>
              <a:schemeClr val="bg1"/>
            </a:solidFill>
          </a:endParaRPr>
        </a:p>
      </dgm:t>
    </dgm:pt>
    <dgm:pt modelId="{C8E3D689-3B0F-430D-97C7-4814FC75C51F}" type="parTrans" cxnId="{86E7F9B8-DE30-44AB-837C-428D4CBBCB5C}">
      <dgm:prSet/>
      <dgm:spPr/>
      <dgm:t>
        <a:bodyPr/>
        <a:lstStyle/>
        <a:p>
          <a:endParaRPr lang="bg-BG"/>
        </a:p>
      </dgm:t>
    </dgm:pt>
    <dgm:pt modelId="{67A538CB-80F3-43FF-86AC-ED6A5A8D988E}" type="sibTrans" cxnId="{86E7F9B8-DE30-44AB-837C-428D4CBBCB5C}">
      <dgm:prSet/>
      <dgm:spPr/>
      <dgm:t>
        <a:bodyPr/>
        <a:lstStyle/>
        <a:p>
          <a:endParaRPr lang="bg-BG"/>
        </a:p>
      </dgm:t>
    </dgm:pt>
    <dgm:pt modelId="{CDDB4356-0B50-4196-ACC3-23873B514B20}">
      <dgm:prSet phldrT="[Text]"/>
      <dgm:spPr/>
      <dgm:t>
        <a:bodyPr/>
        <a:lstStyle/>
        <a:p>
          <a:r>
            <a:rPr lang="bg-BG" dirty="0" smtClean="0">
              <a:solidFill>
                <a:schemeClr val="bg1"/>
              </a:solidFill>
            </a:rPr>
            <a:t>обсъждане</a:t>
          </a:r>
          <a:endParaRPr lang="bg-BG" dirty="0">
            <a:solidFill>
              <a:schemeClr val="bg1"/>
            </a:solidFill>
          </a:endParaRPr>
        </a:p>
      </dgm:t>
    </dgm:pt>
    <dgm:pt modelId="{E543DE59-97F2-4A0A-9839-B917EAC7847B}" type="parTrans" cxnId="{9EE1FF2A-AEAE-40BA-95ED-4C88ED8BF9A2}">
      <dgm:prSet/>
      <dgm:spPr/>
      <dgm:t>
        <a:bodyPr/>
        <a:lstStyle/>
        <a:p>
          <a:endParaRPr lang="bg-BG"/>
        </a:p>
      </dgm:t>
    </dgm:pt>
    <dgm:pt modelId="{6DA93731-68C0-469C-BC75-32475821E28A}" type="sibTrans" cxnId="{9EE1FF2A-AEAE-40BA-95ED-4C88ED8BF9A2}">
      <dgm:prSet/>
      <dgm:spPr/>
      <dgm:t>
        <a:bodyPr/>
        <a:lstStyle/>
        <a:p>
          <a:endParaRPr lang="bg-BG"/>
        </a:p>
      </dgm:t>
    </dgm:pt>
    <dgm:pt modelId="{C596F332-6C5B-4EAA-96CF-2FAFE2C9F65C}" type="pres">
      <dgm:prSet presAssocID="{8B9B1EBE-F5B9-4335-9012-67E9C2570490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537CAD9A-BE35-485E-9ADE-A7004205E4A9}" type="pres">
      <dgm:prSet presAssocID="{3AD5BDC4-F48D-431C-B4C3-13BF4CB4BE15}" presName="circle1" presStyleLbl="node1" presStyleIdx="0" presStyleCnt="3" custScaleY="144823" custLinFactNeighborX="1342" custLinFactNeighborY="-2536"/>
      <dgm:spPr/>
    </dgm:pt>
    <dgm:pt modelId="{7530EAE5-FFF9-444B-80FB-8705CFC804B7}" type="pres">
      <dgm:prSet presAssocID="{3AD5BDC4-F48D-431C-B4C3-13BF4CB4BE15}" presName="space" presStyleCnt="0"/>
      <dgm:spPr/>
    </dgm:pt>
    <dgm:pt modelId="{0C0941FC-5974-41B9-BFB3-EEB9E6100365}" type="pres">
      <dgm:prSet presAssocID="{3AD5BDC4-F48D-431C-B4C3-13BF4CB4BE15}" presName="rect1" presStyleLbl="alignAcc1" presStyleIdx="0" presStyleCnt="3" custScaleX="100000" custScaleY="142375" custLinFactNeighborX="1422" custLinFactNeighborY="-3171"/>
      <dgm:spPr/>
      <dgm:t>
        <a:bodyPr/>
        <a:lstStyle/>
        <a:p>
          <a:endParaRPr lang="bg-BG"/>
        </a:p>
      </dgm:t>
    </dgm:pt>
    <dgm:pt modelId="{21FC4681-9F1E-4F33-BEB3-8C4591423A35}" type="pres">
      <dgm:prSet presAssocID="{33041C7C-666E-482B-A6B8-21586A7E1B22}" presName="vertSpace2" presStyleLbl="node1" presStyleIdx="0" presStyleCnt="3"/>
      <dgm:spPr/>
    </dgm:pt>
    <dgm:pt modelId="{3ED91828-8FCD-4CE2-B9A8-2B11EC5F0367}" type="pres">
      <dgm:prSet presAssocID="{33041C7C-666E-482B-A6B8-21586A7E1B22}" presName="circle2" presStyleLbl="node1" presStyleIdx="1" presStyleCnt="3" custScaleY="139123" custLinFactNeighborX="3660" custLinFactNeighborY="10149"/>
      <dgm:spPr/>
    </dgm:pt>
    <dgm:pt modelId="{08E3F84F-0ACB-46C5-BB19-6BCF50F48095}" type="pres">
      <dgm:prSet presAssocID="{33041C7C-666E-482B-A6B8-21586A7E1B22}" presName="rect2" presStyleLbl="alignAcc1" presStyleIdx="1" presStyleCnt="3" custScaleY="129279" custLinFactNeighborX="1422" custLinFactNeighborY="4348"/>
      <dgm:spPr/>
      <dgm:t>
        <a:bodyPr/>
        <a:lstStyle/>
        <a:p>
          <a:endParaRPr lang="bg-BG"/>
        </a:p>
      </dgm:t>
    </dgm:pt>
    <dgm:pt modelId="{C91E5307-B04C-47B0-AC22-DA64AD0B8BF0}" type="pres">
      <dgm:prSet presAssocID="{66A498B4-567E-42F8-A3D9-A08D1D747ECC}" presName="vertSpace3" presStyleLbl="node1" presStyleIdx="1" presStyleCnt="3"/>
      <dgm:spPr/>
    </dgm:pt>
    <dgm:pt modelId="{60CAC480-63C4-4D9D-9907-A780D272C62D}" type="pres">
      <dgm:prSet presAssocID="{66A498B4-567E-42F8-A3D9-A08D1D747ECC}" presName="circle3" presStyleLbl="node1" presStyleIdx="2" presStyleCnt="3" custScaleY="140373" custLinFactNeighborX="2562" custLinFactNeighborY="46000"/>
      <dgm:spPr/>
    </dgm:pt>
    <dgm:pt modelId="{4C6E9787-18A8-4C18-A4ED-F22C6BE495AB}" type="pres">
      <dgm:prSet presAssocID="{66A498B4-567E-42F8-A3D9-A08D1D747ECC}" presName="rect3" presStyleLbl="alignAcc1" presStyleIdx="2" presStyleCnt="3" custScaleY="175220" custLinFactNeighborX="1422" custLinFactNeighborY="63423"/>
      <dgm:spPr/>
      <dgm:t>
        <a:bodyPr/>
        <a:lstStyle/>
        <a:p>
          <a:endParaRPr lang="bg-BG"/>
        </a:p>
      </dgm:t>
    </dgm:pt>
    <dgm:pt modelId="{17B0C936-366D-4A75-AC83-B3FAC6371BD8}" type="pres">
      <dgm:prSet presAssocID="{3AD5BDC4-F48D-431C-B4C3-13BF4CB4BE15}" presName="rect1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AB9DFAB2-8CAC-4736-B615-0A2EE28A7450}" type="pres">
      <dgm:prSet presAssocID="{3AD5BDC4-F48D-431C-B4C3-13BF4CB4BE15}" presName="rect1ChTx" presStyleLbl="alignAcc1" presStyleIdx="2" presStyleCnt="3" custScaleX="108840" custScaleY="138804" custLinFactNeighborX="-1937" custLinFactNeighborY="-44139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F23DABC8-0A28-4DA3-98F1-59BE3F41974C}" type="pres">
      <dgm:prSet presAssocID="{33041C7C-666E-482B-A6B8-21586A7E1B22}" presName="rect2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F07DD653-777F-41C7-AF72-258B39C89D2C}" type="pres">
      <dgm:prSet presAssocID="{33041C7C-666E-482B-A6B8-21586A7E1B22}" presName="rect2ChTx" presStyleLbl="alignAcc1" presStyleIdx="2" presStyleCnt="3" custScaleX="109200" custScaleY="117655" custLinFactNeighborX="-4117" custLinFactNeighborY="-4642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1C3811F7-5204-4DF7-A0D1-4513BC476F7E}" type="pres">
      <dgm:prSet presAssocID="{66A498B4-567E-42F8-A3D9-A08D1D747ECC}" presName="rect3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97135772-1A5B-45AD-A19C-8B096D57D6DB}" type="pres">
      <dgm:prSet presAssocID="{66A498B4-567E-42F8-A3D9-A08D1D747ECC}" presName="rect3ChTx" presStyleLbl="alignAcc1" presStyleIdx="2" presStyleCnt="3" custScaleY="185072" custLinFactNeighborX="-1817" custLinFactNeighborY="61483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9B6D6AB9-ACD3-49E0-8DA0-EB139C1C217F}" srcId="{3AD5BDC4-F48D-431C-B4C3-13BF4CB4BE15}" destId="{1D4021D2-F668-45DB-96DC-EE74A13791A3}" srcOrd="0" destOrd="0" parTransId="{1C1D4834-22A4-4E59-80E9-592355E5FE38}" sibTransId="{AF527B83-B5CE-47E5-98C7-3C56038F7EA2}"/>
    <dgm:cxn modelId="{FAF8888D-942F-4FA1-9D10-AB25C8149AE2}" srcId="{66A498B4-567E-42F8-A3D9-A08D1D747ECC}" destId="{B79E4EF9-F5AE-479C-9FBB-D9253517F527}" srcOrd="2" destOrd="0" parTransId="{B067B9D5-C92C-418B-B89E-AF42656DEFF1}" sibTransId="{017CEF67-8CA9-447C-8036-8CBDCE0C02C6}"/>
    <dgm:cxn modelId="{60B3AF06-AF8F-4EBC-8CCE-719560A69AEC}" srcId="{33041C7C-666E-482B-A6B8-21586A7E1B22}" destId="{BB1EB41C-A462-4315-B3E5-6688C9CD823C}" srcOrd="1" destOrd="0" parTransId="{7246B5D4-3489-4986-AB03-D2EA9E0A8D0F}" sibTransId="{F7BEB5E4-136E-4C95-9284-AB5C44803909}"/>
    <dgm:cxn modelId="{88942ECC-8C4B-4898-BDBE-33C129C4A23C}" srcId="{8B9B1EBE-F5B9-4335-9012-67E9C2570490}" destId="{3AD5BDC4-F48D-431C-B4C3-13BF4CB4BE15}" srcOrd="0" destOrd="0" parTransId="{80CE2834-9625-45C9-850C-39B09792DFB0}" sibTransId="{E05756AF-426F-4A7B-A5BF-B4598CB8DEBA}"/>
    <dgm:cxn modelId="{AD70A3A8-4B83-43DF-A1F9-AAB68093F208}" srcId="{33041C7C-666E-482B-A6B8-21586A7E1B22}" destId="{D7331448-F337-42C1-84B2-83E4D2F83190}" srcOrd="0" destOrd="0" parTransId="{A55C1E00-1099-4B8B-93C9-8F214D2CA961}" sibTransId="{6B3F7D9E-AD5D-4592-BC86-2E0FA62F50AE}"/>
    <dgm:cxn modelId="{59E3D965-31BB-4431-A74C-664678EAEA52}" type="presOf" srcId="{66A498B4-567E-42F8-A3D9-A08D1D747ECC}" destId="{1C3811F7-5204-4DF7-A0D1-4513BC476F7E}" srcOrd="1" destOrd="0" presId="urn:microsoft.com/office/officeart/2005/8/layout/target3"/>
    <dgm:cxn modelId="{7D05789A-CB2E-4DEF-A571-364C0EDC3FF6}" type="presOf" srcId="{C263CF80-55AD-4056-8830-F57281E1B605}" destId="{AB9DFAB2-8CAC-4736-B615-0A2EE28A7450}" srcOrd="0" destOrd="1" presId="urn:microsoft.com/office/officeart/2005/8/layout/target3"/>
    <dgm:cxn modelId="{EA6CA8C1-7FCC-49DC-8A64-1CAB1C592DDD}" srcId="{8B9B1EBE-F5B9-4335-9012-67E9C2570490}" destId="{66A498B4-567E-42F8-A3D9-A08D1D747ECC}" srcOrd="2" destOrd="0" parTransId="{734CA0DC-7E86-4148-8FA5-7221229FEFC2}" sibTransId="{EB385E1A-4525-48E6-8C68-9D0D93D4D021}"/>
    <dgm:cxn modelId="{F8A9F0DC-B02B-4C29-97DB-143DE0737121}" type="presOf" srcId="{FE0FF104-AD13-42F1-BB89-A08A9FE6D400}" destId="{97135772-1A5B-45AD-A19C-8B096D57D6DB}" srcOrd="0" destOrd="1" presId="urn:microsoft.com/office/officeart/2005/8/layout/target3"/>
    <dgm:cxn modelId="{AAD6C471-7540-490C-8CC9-00DC2F36F7DE}" type="presOf" srcId="{1D4021D2-F668-45DB-96DC-EE74A13791A3}" destId="{AB9DFAB2-8CAC-4736-B615-0A2EE28A7450}" srcOrd="0" destOrd="0" presId="urn:microsoft.com/office/officeart/2005/8/layout/target3"/>
    <dgm:cxn modelId="{F0C5A925-0485-4883-83BA-1FF45E8E04BF}" type="presOf" srcId="{7F68B2AF-843D-49D2-9695-E2799C855654}" destId="{97135772-1A5B-45AD-A19C-8B096D57D6DB}" srcOrd="0" destOrd="4" presId="urn:microsoft.com/office/officeart/2005/8/layout/target3"/>
    <dgm:cxn modelId="{3C060D09-D7D9-4CF0-AABC-44FA289EB962}" type="presOf" srcId="{8B9B1EBE-F5B9-4335-9012-67E9C2570490}" destId="{C596F332-6C5B-4EAA-96CF-2FAFE2C9F65C}" srcOrd="0" destOrd="0" presId="urn:microsoft.com/office/officeart/2005/8/layout/target3"/>
    <dgm:cxn modelId="{7C284025-50E9-47B8-9FC1-39293239CBA9}" type="presOf" srcId="{DDCACE67-AD24-4EB5-B8AF-75667E488A03}" destId="{AB9DFAB2-8CAC-4736-B615-0A2EE28A7450}" srcOrd="0" destOrd="2" presId="urn:microsoft.com/office/officeart/2005/8/layout/target3"/>
    <dgm:cxn modelId="{FCD4596F-95EF-4E62-89B4-FBB8F4383335}" srcId="{3AD5BDC4-F48D-431C-B4C3-13BF4CB4BE15}" destId="{DDCACE67-AD24-4EB5-B8AF-75667E488A03}" srcOrd="2" destOrd="0" parTransId="{D47C2A39-CE89-4972-8C64-ADBD93A7BE35}" sibTransId="{E74475A2-CEEE-43FC-8390-B543E089E8B9}"/>
    <dgm:cxn modelId="{78BD2D03-2623-499C-AA7C-E30555D43F61}" type="presOf" srcId="{B79E4EF9-F5AE-479C-9FBB-D9253517F527}" destId="{97135772-1A5B-45AD-A19C-8B096D57D6DB}" srcOrd="0" destOrd="2" presId="urn:microsoft.com/office/officeart/2005/8/layout/target3"/>
    <dgm:cxn modelId="{71B360EB-19E5-41D6-B76E-856BCAD2ADC3}" type="presOf" srcId="{33041C7C-666E-482B-A6B8-21586A7E1B22}" destId="{08E3F84F-0ACB-46C5-BB19-6BCF50F48095}" srcOrd="0" destOrd="0" presId="urn:microsoft.com/office/officeart/2005/8/layout/target3"/>
    <dgm:cxn modelId="{1F423E37-8EBC-41B8-8DA6-D84AB37536D0}" srcId="{3AD5BDC4-F48D-431C-B4C3-13BF4CB4BE15}" destId="{C263CF80-55AD-4056-8830-F57281E1B605}" srcOrd="1" destOrd="0" parTransId="{F5B824C6-9D50-4DA8-9637-294C09F08AD2}" sibTransId="{108CB914-BD2A-4DA2-BAE5-ECF918BD361A}"/>
    <dgm:cxn modelId="{563DA64C-6D43-4DDC-B4B9-F675F3189B98}" srcId="{66A498B4-567E-42F8-A3D9-A08D1D747ECC}" destId="{FE0FF104-AD13-42F1-BB89-A08A9FE6D400}" srcOrd="1" destOrd="0" parTransId="{07FA9CA8-2515-4263-90D8-C81440EDBE5E}" sibTransId="{C6FF8FC2-EE38-4B40-8F73-A269D5D4BC3E}"/>
    <dgm:cxn modelId="{92F3B70A-C8C3-4D78-8762-9F93EB73684E}" type="presOf" srcId="{D7331448-F337-42C1-84B2-83E4D2F83190}" destId="{F07DD653-777F-41C7-AF72-258B39C89D2C}" srcOrd="0" destOrd="0" presId="urn:microsoft.com/office/officeart/2005/8/layout/target3"/>
    <dgm:cxn modelId="{A6C51B11-4153-429D-A803-6FD0713D65A9}" srcId="{33041C7C-666E-482B-A6B8-21586A7E1B22}" destId="{4EDE0FD8-DF85-43DA-AAE5-F7A3BF352B52}" srcOrd="2" destOrd="0" parTransId="{3031B3AD-7EBF-4E5A-B584-B7DCFFE1C580}" sibTransId="{6C1E1BCE-0545-4E53-83E9-EC4A12507C74}"/>
    <dgm:cxn modelId="{3B6531F3-BBE3-4570-BA3F-942027D01796}" type="presOf" srcId="{0A33C651-4923-4681-B49F-F52BB7458D14}" destId="{AB9DFAB2-8CAC-4736-B615-0A2EE28A7450}" srcOrd="0" destOrd="3" presId="urn:microsoft.com/office/officeart/2005/8/layout/target3"/>
    <dgm:cxn modelId="{799AD24A-EF25-48AA-B12E-9EDB93D3D8C2}" type="presOf" srcId="{3AD5BDC4-F48D-431C-B4C3-13BF4CB4BE15}" destId="{0C0941FC-5974-41B9-BFB3-EEB9E6100365}" srcOrd="0" destOrd="0" presId="urn:microsoft.com/office/officeart/2005/8/layout/target3"/>
    <dgm:cxn modelId="{9EE1FF2A-AEAE-40BA-95ED-4C88ED8BF9A2}" srcId="{66A498B4-567E-42F8-A3D9-A08D1D747ECC}" destId="{CDDB4356-0B50-4196-ACC3-23873B514B20}" srcOrd="3" destOrd="0" parTransId="{E543DE59-97F2-4A0A-9839-B917EAC7847B}" sibTransId="{6DA93731-68C0-469C-BC75-32475821E28A}"/>
    <dgm:cxn modelId="{86E7F9B8-DE30-44AB-837C-428D4CBBCB5C}" srcId="{66A498B4-567E-42F8-A3D9-A08D1D747ECC}" destId="{7F68B2AF-843D-49D2-9695-E2799C855654}" srcOrd="4" destOrd="0" parTransId="{C8E3D689-3B0F-430D-97C7-4814FC75C51F}" sibTransId="{67A538CB-80F3-43FF-86AC-ED6A5A8D988E}"/>
    <dgm:cxn modelId="{EEAC6270-17AD-4D13-8708-0A157EFD3494}" type="presOf" srcId="{CDDB4356-0B50-4196-ACC3-23873B514B20}" destId="{97135772-1A5B-45AD-A19C-8B096D57D6DB}" srcOrd="0" destOrd="3" presId="urn:microsoft.com/office/officeart/2005/8/layout/target3"/>
    <dgm:cxn modelId="{AA0BE02E-E5FB-4EA2-A5AF-F1A047F61356}" type="presOf" srcId="{3AD5BDC4-F48D-431C-B4C3-13BF4CB4BE15}" destId="{17B0C936-366D-4A75-AC83-B3FAC6371BD8}" srcOrd="1" destOrd="0" presId="urn:microsoft.com/office/officeart/2005/8/layout/target3"/>
    <dgm:cxn modelId="{C966CDD5-5C28-443C-BC5F-3777CD3A6E62}" type="presOf" srcId="{66A498B4-567E-42F8-A3D9-A08D1D747ECC}" destId="{4C6E9787-18A8-4C18-A4ED-F22C6BE495AB}" srcOrd="0" destOrd="0" presId="urn:microsoft.com/office/officeart/2005/8/layout/target3"/>
    <dgm:cxn modelId="{3BF40434-8C88-411C-9CCE-FC7C353C80C7}" srcId="{66A498B4-567E-42F8-A3D9-A08D1D747ECC}" destId="{276D28BC-BCAE-44E2-AFEC-929BE66B727E}" srcOrd="0" destOrd="0" parTransId="{71112601-9E0C-4E20-B80F-C75292D08817}" sibTransId="{01A4D57A-99AF-4968-8D7D-24B986C7AE56}"/>
    <dgm:cxn modelId="{9FA5AE1F-C216-43BF-8018-EAC34F419686}" type="presOf" srcId="{33041C7C-666E-482B-A6B8-21586A7E1B22}" destId="{F23DABC8-0A28-4DA3-98F1-59BE3F41974C}" srcOrd="1" destOrd="0" presId="urn:microsoft.com/office/officeart/2005/8/layout/target3"/>
    <dgm:cxn modelId="{F0624B06-34AF-4FCD-A206-189ED36D2504}" srcId="{3AD5BDC4-F48D-431C-B4C3-13BF4CB4BE15}" destId="{0A33C651-4923-4681-B49F-F52BB7458D14}" srcOrd="3" destOrd="0" parTransId="{A87C5C92-E483-4867-9165-CA52A72BF810}" sibTransId="{EB64E3A4-8A9E-4F85-BF5F-050E8A558F70}"/>
    <dgm:cxn modelId="{9DC2DCD7-6AE9-4C83-82DA-A63CB6942DDA}" srcId="{8B9B1EBE-F5B9-4335-9012-67E9C2570490}" destId="{33041C7C-666E-482B-A6B8-21586A7E1B22}" srcOrd="1" destOrd="0" parTransId="{1FE7C8E4-1ECC-4A60-9B7B-14954A365688}" sibTransId="{DFDDF7B4-02D1-415F-B8BD-9B5D4FC96309}"/>
    <dgm:cxn modelId="{FFC0309E-CEC5-49D8-8821-1BD89019BF49}" type="presOf" srcId="{BB1EB41C-A462-4315-B3E5-6688C9CD823C}" destId="{F07DD653-777F-41C7-AF72-258B39C89D2C}" srcOrd="0" destOrd="1" presId="urn:microsoft.com/office/officeart/2005/8/layout/target3"/>
    <dgm:cxn modelId="{A98112B5-153E-4452-ACF0-4413D0FC16D4}" type="presOf" srcId="{276D28BC-BCAE-44E2-AFEC-929BE66B727E}" destId="{97135772-1A5B-45AD-A19C-8B096D57D6DB}" srcOrd="0" destOrd="0" presId="urn:microsoft.com/office/officeart/2005/8/layout/target3"/>
    <dgm:cxn modelId="{466CA55D-C78E-4EF7-8617-012088E1F819}" type="presOf" srcId="{4EDE0FD8-DF85-43DA-AAE5-F7A3BF352B52}" destId="{F07DD653-777F-41C7-AF72-258B39C89D2C}" srcOrd="0" destOrd="2" presId="urn:microsoft.com/office/officeart/2005/8/layout/target3"/>
    <dgm:cxn modelId="{9EB49CF0-DEA8-4161-9409-A23E03FC7C81}" type="presParOf" srcId="{C596F332-6C5B-4EAA-96CF-2FAFE2C9F65C}" destId="{537CAD9A-BE35-485E-9ADE-A7004205E4A9}" srcOrd="0" destOrd="0" presId="urn:microsoft.com/office/officeart/2005/8/layout/target3"/>
    <dgm:cxn modelId="{731231EE-3A11-48D5-A946-02ED4D46CE8D}" type="presParOf" srcId="{C596F332-6C5B-4EAA-96CF-2FAFE2C9F65C}" destId="{7530EAE5-FFF9-444B-80FB-8705CFC804B7}" srcOrd="1" destOrd="0" presId="urn:microsoft.com/office/officeart/2005/8/layout/target3"/>
    <dgm:cxn modelId="{6B866719-1C7D-4299-BB43-09F624572EF5}" type="presParOf" srcId="{C596F332-6C5B-4EAA-96CF-2FAFE2C9F65C}" destId="{0C0941FC-5974-41B9-BFB3-EEB9E6100365}" srcOrd="2" destOrd="0" presId="urn:microsoft.com/office/officeart/2005/8/layout/target3"/>
    <dgm:cxn modelId="{DA59701D-3F4E-4BC9-8119-4FA732F52FCC}" type="presParOf" srcId="{C596F332-6C5B-4EAA-96CF-2FAFE2C9F65C}" destId="{21FC4681-9F1E-4F33-BEB3-8C4591423A35}" srcOrd="3" destOrd="0" presId="urn:microsoft.com/office/officeart/2005/8/layout/target3"/>
    <dgm:cxn modelId="{3E99CFBC-C170-459D-82FA-767C7B51342C}" type="presParOf" srcId="{C596F332-6C5B-4EAA-96CF-2FAFE2C9F65C}" destId="{3ED91828-8FCD-4CE2-B9A8-2B11EC5F0367}" srcOrd="4" destOrd="0" presId="urn:microsoft.com/office/officeart/2005/8/layout/target3"/>
    <dgm:cxn modelId="{4F3A95E4-EFB3-429D-9B78-F4069D26ED37}" type="presParOf" srcId="{C596F332-6C5B-4EAA-96CF-2FAFE2C9F65C}" destId="{08E3F84F-0ACB-46C5-BB19-6BCF50F48095}" srcOrd="5" destOrd="0" presId="urn:microsoft.com/office/officeart/2005/8/layout/target3"/>
    <dgm:cxn modelId="{AEB55AB6-C6AF-40DC-86DC-58B8D2841872}" type="presParOf" srcId="{C596F332-6C5B-4EAA-96CF-2FAFE2C9F65C}" destId="{C91E5307-B04C-47B0-AC22-DA64AD0B8BF0}" srcOrd="6" destOrd="0" presId="urn:microsoft.com/office/officeart/2005/8/layout/target3"/>
    <dgm:cxn modelId="{B4CDF7FD-7EA9-4C66-8FEF-0A1B7C4194D8}" type="presParOf" srcId="{C596F332-6C5B-4EAA-96CF-2FAFE2C9F65C}" destId="{60CAC480-63C4-4D9D-9907-A780D272C62D}" srcOrd="7" destOrd="0" presId="urn:microsoft.com/office/officeart/2005/8/layout/target3"/>
    <dgm:cxn modelId="{9EA77148-F93E-4EDE-9D96-032077EEDAD7}" type="presParOf" srcId="{C596F332-6C5B-4EAA-96CF-2FAFE2C9F65C}" destId="{4C6E9787-18A8-4C18-A4ED-F22C6BE495AB}" srcOrd="8" destOrd="0" presId="urn:microsoft.com/office/officeart/2005/8/layout/target3"/>
    <dgm:cxn modelId="{78F88CB8-5AFD-4777-9F09-B07493BFA20B}" type="presParOf" srcId="{C596F332-6C5B-4EAA-96CF-2FAFE2C9F65C}" destId="{17B0C936-366D-4A75-AC83-B3FAC6371BD8}" srcOrd="9" destOrd="0" presId="urn:microsoft.com/office/officeart/2005/8/layout/target3"/>
    <dgm:cxn modelId="{7260B012-6411-4222-BBCE-B5A7E86FEADD}" type="presParOf" srcId="{C596F332-6C5B-4EAA-96CF-2FAFE2C9F65C}" destId="{AB9DFAB2-8CAC-4736-B615-0A2EE28A7450}" srcOrd="10" destOrd="0" presId="urn:microsoft.com/office/officeart/2005/8/layout/target3"/>
    <dgm:cxn modelId="{F3DD83C3-427D-49A6-B8DA-EE1FBA50D0C8}" type="presParOf" srcId="{C596F332-6C5B-4EAA-96CF-2FAFE2C9F65C}" destId="{F23DABC8-0A28-4DA3-98F1-59BE3F41974C}" srcOrd="11" destOrd="0" presId="urn:microsoft.com/office/officeart/2005/8/layout/target3"/>
    <dgm:cxn modelId="{B5EDADF3-EAB9-4367-8B96-7FEE9BE2DB12}" type="presParOf" srcId="{C596F332-6C5B-4EAA-96CF-2FAFE2C9F65C}" destId="{F07DD653-777F-41C7-AF72-258B39C89D2C}" srcOrd="12" destOrd="0" presId="urn:microsoft.com/office/officeart/2005/8/layout/target3"/>
    <dgm:cxn modelId="{60CBEBE5-0B16-46A9-875F-8973011C4CA7}" type="presParOf" srcId="{C596F332-6C5B-4EAA-96CF-2FAFE2C9F65C}" destId="{1C3811F7-5204-4DF7-A0D1-4513BC476F7E}" srcOrd="13" destOrd="0" presId="urn:microsoft.com/office/officeart/2005/8/layout/target3"/>
    <dgm:cxn modelId="{D590FB2F-CE3C-407B-AA12-2F203106BFA3}" type="presParOf" srcId="{C596F332-6C5B-4EAA-96CF-2FAFE2C9F65C}" destId="{97135772-1A5B-45AD-A19C-8B096D57D6DB}" srcOrd="1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3C0934C-CEBE-40F1-8E98-D0485EC36E55}" type="doc">
      <dgm:prSet loTypeId="urn:microsoft.com/office/officeart/2005/8/layout/target3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846A7A45-B49B-4AF9-8BFA-00A3027C4D5F}">
      <dgm:prSet phldrT="[Text]" custT="1"/>
      <dgm:spPr>
        <a:solidFill>
          <a:schemeClr val="tx2">
            <a:lumMod val="60000"/>
            <a:lumOff val="40000"/>
          </a:schemeClr>
        </a:solidFill>
        <a:ln>
          <a:solidFill>
            <a:schemeClr val="tx2"/>
          </a:solidFill>
        </a:ln>
      </dgm:spPr>
      <dgm:t>
        <a:bodyPr/>
        <a:lstStyle/>
        <a:p>
          <a:pPr algn="l"/>
          <a:r>
            <a:rPr lang="bg-BG" sz="1800" b="1" i="1" dirty="0" smtClean="0">
              <a:solidFill>
                <a:schemeClr val="tx2">
                  <a:lumMod val="20000"/>
                  <a:lumOff val="80000"/>
                </a:schemeClr>
              </a:solidFill>
            </a:rPr>
            <a:t>1. Диагностично наблюдение;</a:t>
          </a:r>
          <a:endParaRPr lang="bg-BG" sz="1800" b="1" i="1" dirty="0">
            <a:solidFill>
              <a:schemeClr val="tx2">
                <a:lumMod val="20000"/>
                <a:lumOff val="80000"/>
              </a:schemeClr>
            </a:solidFill>
          </a:endParaRPr>
        </a:p>
      </dgm:t>
    </dgm:pt>
    <dgm:pt modelId="{20C54CDC-7D54-4424-86C5-0591AAD2B6DC}" type="parTrans" cxnId="{27E24EB4-73F9-4700-B645-CD57472617B3}">
      <dgm:prSet/>
      <dgm:spPr/>
      <dgm:t>
        <a:bodyPr/>
        <a:lstStyle/>
        <a:p>
          <a:endParaRPr lang="bg-BG"/>
        </a:p>
      </dgm:t>
    </dgm:pt>
    <dgm:pt modelId="{65E361F6-626A-4613-8B6C-1943F4AF9415}" type="sibTrans" cxnId="{27E24EB4-73F9-4700-B645-CD57472617B3}">
      <dgm:prSet/>
      <dgm:spPr/>
      <dgm:t>
        <a:bodyPr/>
        <a:lstStyle/>
        <a:p>
          <a:endParaRPr lang="bg-BG"/>
        </a:p>
      </dgm:t>
    </dgm:pt>
    <dgm:pt modelId="{02D409EC-40DA-4AA6-9BCC-A200A3ABF338}">
      <dgm:prSet phldrT="[Text]" custT="1"/>
      <dgm:spPr>
        <a:solidFill>
          <a:schemeClr val="tx2">
            <a:lumMod val="60000"/>
            <a:lumOff val="40000"/>
          </a:schemeClr>
        </a:solidFill>
        <a:ln>
          <a:solidFill>
            <a:schemeClr val="tx2"/>
          </a:solidFill>
        </a:ln>
      </dgm:spPr>
      <dgm:t>
        <a:bodyPr/>
        <a:lstStyle/>
        <a:p>
          <a:pPr algn="l"/>
          <a:r>
            <a:rPr lang="bg-BG" sz="1800" b="1" i="1" dirty="0" smtClean="0">
              <a:solidFill>
                <a:schemeClr val="tx2">
                  <a:lumMod val="20000"/>
                  <a:lumOff val="80000"/>
                </a:schemeClr>
              </a:solidFill>
            </a:rPr>
            <a:t>2. Проективна методика на Рене Жил;</a:t>
          </a:r>
          <a:endParaRPr lang="bg-BG" sz="1800" b="1" i="1" dirty="0">
            <a:solidFill>
              <a:schemeClr val="tx2">
                <a:lumMod val="20000"/>
                <a:lumOff val="80000"/>
              </a:schemeClr>
            </a:solidFill>
          </a:endParaRPr>
        </a:p>
      </dgm:t>
    </dgm:pt>
    <dgm:pt modelId="{A6CD8200-3CD5-4BBE-92C6-8C5B40826642}" type="parTrans" cxnId="{E5F195B8-DB35-4AAB-9119-8A4CBA9C2021}">
      <dgm:prSet/>
      <dgm:spPr/>
      <dgm:t>
        <a:bodyPr/>
        <a:lstStyle/>
        <a:p>
          <a:endParaRPr lang="bg-BG"/>
        </a:p>
      </dgm:t>
    </dgm:pt>
    <dgm:pt modelId="{A94D5BFC-2A67-4197-B948-B60D170C9A7E}" type="sibTrans" cxnId="{E5F195B8-DB35-4AAB-9119-8A4CBA9C2021}">
      <dgm:prSet/>
      <dgm:spPr/>
      <dgm:t>
        <a:bodyPr/>
        <a:lstStyle/>
        <a:p>
          <a:endParaRPr lang="bg-BG"/>
        </a:p>
      </dgm:t>
    </dgm:pt>
    <dgm:pt modelId="{F488F22E-162C-4E0C-8300-E1AC531847AA}">
      <dgm:prSet phldrT="[Text]" custT="1"/>
      <dgm:spPr>
        <a:solidFill>
          <a:schemeClr val="tx2">
            <a:lumMod val="60000"/>
            <a:lumOff val="40000"/>
          </a:schemeClr>
        </a:solidFill>
        <a:ln>
          <a:solidFill>
            <a:schemeClr val="tx2"/>
          </a:solidFill>
        </a:ln>
      </dgm:spPr>
      <dgm:t>
        <a:bodyPr/>
        <a:lstStyle/>
        <a:p>
          <a:pPr algn="ctr"/>
          <a:endParaRPr lang="bg-BG" sz="1800" b="1" i="1" dirty="0" smtClean="0">
            <a:solidFill>
              <a:schemeClr val="tx2">
                <a:lumMod val="20000"/>
                <a:lumOff val="80000"/>
              </a:schemeClr>
            </a:solidFill>
          </a:endParaRPr>
        </a:p>
        <a:p>
          <a:pPr algn="l"/>
          <a:r>
            <a:rPr lang="bg-BG" sz="1800" b="1" i="1" dirty="0" smtClean="0">
              <a:solidFill>
                <a:schemeClr val="tx2">
                  <a:lumMod val="20000"/>
                  <a:lumOff val="80000"/>
                </a:schemeClr>
              </a:solidFill>
            </a:rPr>
            <a:t>3. Изследване на детската продуктивна дейност;</a:t>
          </a:r>
          <a:endParaRPr lang="bg-BG" sz="1800" b="1" i="1" dirty="0">
            <a:solidFill>
              <a:schemeClr val="tx2">
                <a:lumMod val="20000"/>
                <a:lumOff val="80000"/>
              </a:schemeClr>
            </a:solidFill>
          </a:endParaRPr>
        </a:p>
      </dgm:t>
    </dgm:pt>
    <dgm:pt modelId="{5732D66D-440B-4698-92D1-96B5CA4146B4}" type="parTrans" cxnId="{5E8A8B33-7010-43D7-9ECC-6B4E5B9E8255}">
      <dgm:prSet/>
      <dgm:spPr/>
      <dgm:t>
        <a:bodyPr/>
        <a:lstStyle/>
        <a:p>
          <a:endParaRPr lang="bg-BG"/>
        </a:p>
      </dgm:t>
    </dgm:pt>
    <dgm:pt modelId="{75C3892F-35AF-40D6-8D24-B6AA5BBE7FE7}" type="sibTrans" cxnId="{5E8A8B33-7010-43D7-9ECC-6B4E5B9E8255}">
      <dgm:prSet/>
      <dgm:spPr/>
      <dgm:t>
        <a:bodyPr/>
        <a:lstStyle/>
        <a:p>
          <a:endParaRPr lang="bg-BG"/>
        </a:p>
      </dgm:t>
    </dgm:pt>
    <dgm:pt modelId="{73A9CA0C-185B-40D8-AD57-0D5A2F9A6B67}">
      <dgm:prSet phldrT="[Text]" custT="1"/>
      <dgm:spPr>
        <a:solidFill>
          <a:schemeClr val="tx2">
            <a:lumMod val="60000"/>
            <a:lumOff val="40000"/>
            <a:alpha val="90000"/>
          </a:schemeClr>
        </a:solidFill>
        <a:ln>
          <a:solidFill>
            <a:schemeClr val="tx2"/>
          </a:solidFill>
        </a:ln>
      </dgm:spPr>
      <dgm:t>
        <a:bodyPr/>
        <a:lstStyle/>
        <a:p>
          <a:pPr algn="l"/>
          <a:r>
            <a:rPr lang="bg-BG" sz="1800" b="1" i="1" dirty="0" smtClean="0">
              <a:solidFill>
                <a:schemeClr val="tx2">
                  <a:lumMod val="20000"/>
                  <a:lumOff val="80000"/>
                </a:schemeClr>
              </a:solidFill>
            </a:rPr>
            <a:t> 4. Интервю.</a:t>
          </a:r>
          <a:endParaRPr lang="bg-BG" sz="1800" b="1" i="1" dirty="0">
            <a:solidFill>
              <a:schemeClr val="tx2">
                <a:lumMod val="20000"/>
                <a:lumOff val="80000"/>
              </a:schemeClr>
            </a:solidFill>
          </a:endParaRPr>
        </a:p>
      </dgm:t>
    </dgm:pt>
    <dgm:pt modelId="{086BB53B-E219-4616-BE47-CA309B04430A}" type="parTrans" cxnId="{E9554CD0-39FD-4714-898E-9CCECD357B7E}">
      <dgm:prSet/>
      <dgm:spPr/>
      <dgm:t>
        <a:bodyPr/>
        <a:lstStyle/>
        <a:p>
          <a:endParaRPr lang="bg-BG"/>
        </a:p>
      </dgm:t>
    </dgm:pt>
    <dgm:pt modelId="{DA0CAE08-C084-44D8-84F3-898B861B7E99}" type="sibTrans" cxnId="{E9554CD0-39FD-4714-898E-9CCECD357B7E}">
      <dgm:prSet/>
      <dgm:spPr/>
      <dgm:t>
        <a:bodyPr/>
        <a:lstStyle/>
        <a:p>
          <a:endParaRPr lang="bg-BG"/>
        </a:p>
      </dgm:t>
    </dgm:pt>
    <dgm:pt modelId="{DB01F9A4-966A-4E1F-B46B-8F401B5F6E70}" type="pres">
      <dgm:prSet presAssocID="{83C0934C-CEBE-40F1-8E98-D0485EC36E55}" presName="Name0" presStyleCnt="0">
        <dgm:presLayoutVars>
          <dgm:chMax val="7"/>
          <dgm:dir val="rev"/>
          <dgm:animLvl val="lvl"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D6F25E1A-44D6-4A81-B838-184E778D54A6}" type="pres">
      <dgm:prSet presAssocID="{846A7A45-B49B-4AF9-8BFA-00A3027C4D5F}" presName="circle1" presStyleLbl="node1" presStyleIdx="0" presStyleCnt="4" custScaleY="158964" custLinFactNeighborX="-1808" custLinFactNeighborY="3781"/>
      <dgm:spPr/>
    </dgm:pt>
    <dgm:pt modelId="{F54D6BAD-627F-43C0-B54F-105B0D76394F}" type="pres">
      <dgm:prSet presAssocID="{846A7A45-B49B-4AF9-8BFA-00A3027C4D5F}" presName="space" presStyleCnt="0"/>
      <dgm:spPr/>
    </dgm:pt>
    <dgm:pt modelId="{CF600831-144D-45B0-BB2F-442D0C1B5984}" type="pres">
      <dgm:prSet presAssocID="{846A7A45-B49B-4AF9-8BFA-00A3027C4D5F}" presName="rect1" presStyleLbl="alignAcc1" presStyleIdx="0" presStyleCnt="4" custScaleY="156027" custLinFactNeighborX="-2527" custLinFactNeighborY="2313"/>
      <dgm:spPr/>
      <dgm:t>
        <a:bodyPr/>
        <a:lstStyle/>
        <a:p>
          <a:endParaRPr lang="bg-BG"/>
        </a:p>
      </dgm:t>
    </dgm:pt>
    <dgm:pt modelId="{5CB406D2-FEBD-4DEB-960F-C481E94BCB8B}" type="pres">
      <dgm:prSet presAssocID="{02D409EC-40DA-4AA6-9BCC-A200A3ABF338}" presName="vertSpace2" presStyleLbl="node1" presStyleIdx="0" presStyleCnt="4"/>
      <dgm:spPr/>
    </dgm:pt>
    <dgm:pt modelId="{32F8CF85-7F0A-41B2-A690-572EB6F1DBEF}" type="pres">
      <dgm:prSet presAssocID="{02D409EC-40DA-4AA6-9BCC-A200A3ABF338}" presName="circle2" presStyleLbl="node1" presStyleIdx="1" presStyleCnt="4" custScaleY="163720" custLinFactNeighborX="-260" custLinFactNeighborY="20165"/>
      <dgm:spPr/>
    </dgm:pt>
    <dgm:pt modelId="{667C460C-6E35-4D65-90B4-BC93017240F4}" type="pres">
      <dgm:prSet presAssocID="{02D409EC-40DA-4AA6-9BCC-A200A3ABF338}" presName="rect2" presStyleLbl="alignAcc1" presStyleIdx="1" presStyleCnt="4" custScaleY="160747" custLinFactNeighborX="0" custLinFactNeighborY="18678"/>
      <dgm:spPr/>
      <dgm:t>
        <a:bodyPr/>
        <a:lstStyle/>
        <a:p>
          <a:endParaRPr lang="bg-BG"/>
        </a:p>
      </dgm:t>
    </dgm:pt>
    <dgm:pt modelId="{C7EF1AEF-E578-416F-9AC3-143EDE76900C}" type="pres">
      <dgm:prSet presAssocID="{F488F22E-162C-4E0C-8300-E1AC531847AA}" presName="vertSpace3" presStyleLbl="node1" presStyleIdx="1" presStyleCnt="4"/>
      <dgm:spPr/>
    </dgm:pt>
    <dgm:pt modelId="{6D17974C-FBBB-476E-863F-5D08B8ECE0F9}" type="pres">
      <dgm:prSet presAssocID="{F488F22E-162C-4E0C-8300-E1AC531847AA}" presName="circle3" presStyleLbl="node1" presStyleIdx="2" presStyleCnt="4" custScaleY="149107" custLinFactNeighborX="-3209" custLinFactNeighborY="54757"/>
      <dgm:spPr/>
    </dgm:pt>
    <dgm:pt modelId="{D05FEBE4-14CE-464D-8986-5520AE545531}" type="pres">
      <dgm:prSet presAssocID="{F488F22E-162C-4E0C-8300-E1AC531847AA}" presName="rect3" presStyleLbl="alignAcc1" presStyleIdx="2" presStyleCnt="4" custLinFactNeighborX="-2527" custLinFactNeighborY="30204"/>
      <dgm:spPr/>
      <dgm:t>
        <a:bodyPr/>
        <a:lstStyle/>
        <a:p>
          <a:endParaRPr lang="bg-BG"/>
        </a:p>
      </dgm:t>
    </dgm:pt>
    <dgm:pt modelId="{46D4A9D5-5650-444B-B36C-D9BF12EB2F4A}" type="pres">
      <dgm:prSet presAssocID="{73A9CA0C-185B-40D8-AD57-0D5A2F9A6B67}" presName="vertSpace4" presStyleLbl="node1" presStyleIdx="2" presStyleCnt="4"/>
      <dgm:spPr/>
    </dgm:pt>
    <dgm:pt modelId="{F6EA9629-43A5-4D18-A378-C1BFB41C273B}" type="pres">
      <dgm:prSet presAssocID="{73A9CA0C-185B-40D8-AD57-0D5A2F9A6B67}" presName="circle4" presStyleLbl="node1" presStyleIdx="3" presStyleCnt="4" custScaleY="130309" custLinFactY="100000" custLinFactNeighborX="429" custLinFactNeighborY="104646"/>
      <dgm:spPr/>
    </dgm:pt>
    <dgm:pt modelId="{FDFDE348-F813-4877-83F9-26366A9F93E3}" type="pres">
      <dgm:prSet presAssocID="{73A9CA0C-185B-40D8-AD57-0D5A2F9A6B67}" presName="rect4" presStyleLbl="alignAcc1" presStyleIdx="3" presStyleCnt="4" custScaleY="154194" custLinFactY="100000" custLinFactNeighborY="116589"/>
      <dgm:spPr/>
      <dgm:t>
        <a:bodyPr/>
        <a:lstStyle/>
        <a:p>
          <a:endParaRPr lang="bg-BG"/>
        </a:p>
      </dgm:t>
    </dgm:pt>
    <dgm:pt modelId="{F0B8A283-5932-4D0A-A364-E775774C8484}" type="pres">
      <dgm:prSet presAssocID="{846A7A45-B49B-4AF9-8BFA-00A3027C4D5F}" presName="rect1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43904A0C-0E2B-48EB-A40B-563D5AB1E085}" type="pres">
      <dgm:prSet presAssocID="{02D409EC-40DA-4AA6-9BCC-A200A3ABF338}" presName="rect2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15F47CB7-82B0-4ACA-B5F7-671969744B26}" type="pres">
      <dgm:prSet presAssocID="{F488F22E-162C-4E0C-8300-E1AC531847AA}" presName="rect3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EDD4E419-2C68-4571-BEEB-9582C22AE2BA}" type="pres">
      <dgm:prSet presAssocID="{73A9CA0C-185B-40D8-AD57-0D5A2F9A6B67}" presName="rect4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5E8A8B33-7010-43D7-9ECC-6B4E5B9E8255}" srcId="{83C0934C-CEBE-40F1-8E98-D0485EC36E55}" destId="{F488F22E-162C-4E0C-8300-E1AC531847AA}" srcOrd="2" destOrd="0" parTransId="{5732D66D-440B-4698-92D1-96B5CA4146B4}" sibTransId="{75C3892F-35AF-40D6-8D24-B6AA5BBE7FE7}"/>
    <dgm:cxn modelId="{96E3D11D-7E5E-4123-AEAA-78CD5A2BFC75}" type="presOf" srcId="{83C0934C-CEBE-40F1-8E98-D0485EC36E55}" destId="{DB01F9A4-966A-4E1F-B46B-8F401B5F6E70}" srcOrd="0" destOrd="0" presId="urn:microsoft.com/office/officeart/2005/8/layout/target3"/>
    <dgm:cxn modelId="{E5F195B8-DB35-4AAB-9119-8A4CBA9C2021}" srcId="{83C0934C-CEBE-40F1-8E98-D0485EC36E55}" destId="{02D409EC-40DA-4AA6-9BCC-A200A3ABF338}" srcOrd="1" destOrd="0" parTransId="{A6CD8200-3CD5-4BBE-92C6-8C5B40826642}" sibTransId="{A94D5BFC-2A67-4197-B948-B60D170C9A7E}"/>
    <dgm:cxn modelId="{475594E9-9FC2-44A4-9739-D110DD311D5E}" type="presOf" srcId="{846A7A45-B49B-4AF9-8BFA-00A3027C4D5F}" destId="{F0B8A283-5932-4D0A-A364-E775774C8484}" srcOrd="1" destOrd="0" presId="urn:microsoft.com/office/officeart/2005/8/layout/target3"/>
    <dgm:cxn modelId="{AD52A4C2-8472-4BAF-92B3-F813824ED781}" type="presOf" srcId="{73A9CA0C-185B-40D8-AD57-0D5A2F9A6B67}" destId="{EDD4E419-2C68-4571-BEEB-9582C22AE2BA}" srcOrd="1" destOrd="0" presId="urn:microsoft.com/office/officeart/2005/8/layout/target3"/>
    <dgm:cxn modelId="{27E24EB4-73F9-4700-B645-CD57472617B3}" srcId="{83C0934C-CEBE-40F1-8E98-D0485EC36E55}" destId="{846A7A45-B49B-4AF9-8BFA-00A3027C4D5F}" srcOrd="0" destOrd="0" parTransId="{20C54CDC-7D54-4424-86C5-0591AAD2B6DC}" sibTransId="{65E361F6-626A-4613-8B6C-1943F4AF9415}"/>
    <dgm:cxn modelId="{F4C8D2D7-A4C3-468B-AA10-C1A969503908}" type="presOf" srcId="{02D409EC-40DA-4AA6-9BCC-A200A3ABF338}" destId="{43904A0C-0E2B-48EB-A40B-563D5AB1E085}" srcOrd="1" destOrd="0" presId="urn:microsoft.com/office/officeart/2005/8/layout/target3"/>
    <dgm:cxn modelId="{71EE23D8-475F-4179-82DD-420BE39F0801}" type="presOf" srcId="{F488F22E-162C-4E0C-8300-E1AC531847AA}" destId="{D05FEBE4-14CE-464D-8986-5520AE545531}" srcOrd="0" destOrd="0" presId="urn:microsoft.com/office/officeart/2005/8/layout/target3"/>
    <dgm:cxn modelId="{FEDACE04-6FF7-4E8E-A8E3-740F533F95F5}" type="presOf" srcId="{846A7A45-B49B-4AF9-8BFA-00A3027C4D5F}" destId="{CF600831-144D-45B0-BB2F-442D0C1B5984}" srcOrd="0" destOrd="0" presId="urn:microsoft.com/office/officeart/2005/8/layout/target3"/>
    <dgm:cxn modelId="{EB356B66-38CE-44DF-BDEE-900952196F40}" type="presOf" srcId="{F488F22E-162C-4E0C-8300-E1AC531847AA}" destId="{15F47CB7-82B0-4ACA-B5F7-671969744B26}" srcOrd="1" destOrd="0" presId="urn:microsoft.com/office/officeart/2005/8/layout/target3"/>
    <dgm:cxn modelId="{A3043EC0-890A-464B-A2B1-370D3AE9ACCF}" type="presOf" srcId="{02D409EC-40DA-4AA6-9BCC-A200A3ABF338}" destId="{667C460C-6E35-4D65-90B4-BC93017240F4}" srcOrd="0" destOrd="0" presId="urn:microsoft.com/office/officeart/2005/8/layout/target3"/>
    <dgm:cxn modelId="{E9554CD0-39FD-4714-898E-9CCECD357B7E}" srcId="{83C0934C-CEBE-40F1-8E98-D0485EC36E55}" destId="{73A9CA0C-185B-40D8-AD57-0D5A2F9A6B67}" srcOrd="3" destOrd="0" parTransId="{086BB53B-E219-4616-BE47-CA309B04430A}" sibTransId="{DA0CAE08-C084-44D8-84F3-898B861B7E99}"/>
    <dgm:cxn modelId="{85BEBC78-9EF3-44C0-9B61-49995996680D}" type="presOf" srcId="{73A9CA0C-185B-40D8-AD57-0D5A2F9A6B67}" destId="{FDFDE348-F813-4877-83F9-26366A9F93E3}" srcOrd="0" destOrd="0" presId="urn:microsoft.com/office/officeart/2005/8/layout/target3"/>
    <dgm:cxn modelId="{571F0FDB-2243-49BC-8479-DD772CB9CAD0}" type="presParOf" srcId="{DB01F9A4-966A-4E1F-B46B-8F401B5F6E70}" destId="{D6F25E1A-44D6-4A81-B838-184E778D54A6}" srcOrd="0" destOrd="0" presId="urn:microsoft.com/office/officeart/2005/8/layout/target3"/>
    <dgm:cxn modelId="{32B5CDA3-7DEA-4047-921A-B5FB421B2AA2}" type="presParOf" srcId="{DB01F9A4-966A-4E1F-B46B-8F401B5F6E70}" destId="{F54D6BAD-627F-43C0-B54F-105B0D76394F}" srcOrd="1" destOrd="0" presId="urn:microsoft.com/office/officeart/2005/8/layout/target3"/>
    <dgm:cxn modelId="{2B5349CE-D5F4-4C19-B38A-CAE671F3AA76}" type="presParOf" srcId="{DB01F9A4-966A-4E1F-B46B-8F401B5F6E70}" destId="{CF600831-144D-45B0-BB2F-442D0C1B5984}" srcOrd="2" destOrd="0" presId="urn:microsoft.com/office/officeart/2005/8/layout/target3"/>
    <dgm:cxn modelId="{CE1C57E1-8D11-44C9-A224-C3538D4C2AAE}" type="presParOf" srcId="{DB01F9A4-966A-4E1F-B46B-8F401B5F6E70}" destId="{5CB406D2-FEBD-4DEB-960F-C481E94BCB8B}" srcOrd="3" destOrd="0" presId="urn:microsoft.com/office/officeart/2005/8/layout/target3"/>
    <dgm:cxn modelId="{DD80A66A-9DF2-4990-83A9-A83CC3ACC96B}" type="presParOf" srcId="{DB01F9A4-966A-4E1F-B46B-8F401B5F6E70}" destId="{32F8CF85-7F0A-41B2-A690-572EB6F1DBEF}" srcOrd="4" destOrd="0" presId="urn:microsoft.com/office/officeart/2005/8/layout/target3"/>
    <dgm:cxn modelId="{01C21A54-403B-4B34-BEB0-564D4A865DC8}" type="presParOf" srcId="{DB01F9A4-966A-4E1F-B46B-8F401B5F6E70}" destId="{667C460C-6E35-4D65-90B4-BC93017240F4}" srcOrd="5" destOrd="0" presId="urn:microsoft.com/office/officeart/2005/8/layout/target3"/>
    <dgm:cxn modelId="{B5B72380-57E9-4BD3-B365-6040744D6FDD}" type="presParOf" srcId="{DB01F9A4-966A-4E1F-B46B-8F401B5F6E70}" destId="{C7EF1AEF-E578-416F-9AC3-143EDE76900C}" srcOrd="6" destOrd="0" presId="urn:microsoft.com/office/officeart/2005/8/layout/target3"/>
    <dgm:cxn modelId="{EAC74AC0-6811-4E34-A145-8D372D614736}" type="presParOf" srcId="{DB01F9A4-966A-4E1F-B46B-8F401B5F6E70}" destId="{6D17974C-FBBB-476E-863F-5D08B8ECE0F9}" srcOrd="7" destOrd="0" presId="urn:microsoft.com/office/officeart/2005/8/layout/target3"/>
    <dgm:cxn modelId="{DF4E1359-E3A2-46FA-BE02-2A7515262E11}" type="presParOf" srcId="{DB01F9A4-966A-4E1F-B46B-8F401B5F6E70}" destId="{D05FEBE4-14CE-464D-8986-5520AE545531}" srcOrd="8" destOrd="0" presId="urn:microsoft.com/office/officeart/2005/8/layout/target3"/>
    <dgm:cxn modelId="{33FA8630-3E1D-4C84-8EC8-632B90C77F61}" type="presParOf" srcId="{DB01F9A4-966A-4E1F-B46B-8F401B5F6E70}" destId="{46D4A9D5-5650-444B-B36C-D9BF12EB2F4A}" srcOrd="9" destOrd="0" presId="urn:microsoft.com/office/officeart/2005/8/layout/target3"/>
    <dgm:cxn modelId="{467AF882-9A8F-4EE3-B4CD-FC12D6E9D266}" type="presParOf" srcId="{DB01F9A4-966A-4E1F-B46B-8F401B5F6E70}" destId="{F6EA9629-43A5-4D18-A378-C1BFB41C273B}" srcOrd="10" destOrd="0" presId="urn:microsoft.com/office/officeart/2005/8/layout/target3"/>
    <dgm:cxn modelId="{97F3A44F-C87D-465B-A6F4-20FA7CFAF261}" type="presParOf" srcId="{DB01F9A4-966A-4E1F-B46B-8F401B5F6E70}" destId="{FDFDE348-F813-4877-83F9-26366A9F93E3}" srcOrd="11" destOrd="0" presId="urn:microsoft.com/office/officeart/2005/8/layout/target3"/>
    <dgm:cxn modelId="{98A781C6-CF06-44E1-A5A6-B6487CC20522}" type="presParOf" srcId="{DB01F9A4-966A-4E1F-B46B-8F401B5F6E70}" destId="{F0B8A283-5932-4D0A-A364-E775774C8484}" srcOrd="12" destOrd="0" presId="urn:microsoft.com/office/officeart/2005/8/layout/target3"/>
    <dgm:cxn modelId="{EDBC7408-26B9-476F-84DD-B8E8D8E73F02}" type="presParOf" srcId="{DB01F9A4-966A-4E1F-B46B-8F401B5F6E70}" destId="{43904A0C-0E2B-48EB-A40B-563D5AB1E085}" srcOrd="13" destOrd="0" presId="urn:microsoft.com/office/officeart/2005/8/layout/target3"/>
    <dgm:cxn modelId="{5470C232-784E-40CD-81B7-F241E1662E6C}" type="presParOf" srcId="{DB01F9A4-966A-4E1F-B46B-8F401B5F6E70}" destId="{15F47CB7-82B0-4ACA-B5F7-671969744B26}" srcOrd="14" destOrd="0" presId="urn:microsoft.com/office/officeart/2005/8/layout/target3"/>
    <dgm:cxn modelId="{095E6DD8-1580-493B-AFE8-C45FC792381E}" type="presParOf" srcId="{DB01F9A4-966A-4E1F-B46B-8F401B5F6E70}" destId="{EDD4E419-2C68-4571-BEEB-9582C22AE2BA}" srcOrd="15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1FCC68-8114-4408-8081-B2F8FAB5E648}">
      <dsp:nvSpPr>
        <dsp:cNvPr id="0" name=""/>
        <dsp:cNvSpPr/>
      </dsp:nvSpPr>
      <dsp:spPr>
        <a:xfrm>
          <a:off x="18" y="4060321"/>
          <a:ext cx="3790652" cy="121727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solidFill>
            <a:schemeClr val="bg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400" b="1" i="1" kern="1200" dirty="0" smtClean="0"/>
            <a:t>допринася за доброто ни психологическо състояние</a:t>
          </a:r>
          <a:endParaRPr lang="bg-BG" sz="2400" b="1" i="1" kern="1200" dirty="0"/>
        </a:p>
      </dsp:txBody>
      <dsp:txXfrm>
        <a:off x="18" y="4060321"/>
        <a:ext cx="3790652" cy="1217277"/>
      </dsp:txXfrm>
    </dsp:sp>
    <dsp:sp modelId="{4E787082-198F-4741-BE6A-BDC345EE9991}">
      <dsp:nvSpPr>
        <dsp:cNvPr id="0" name=""/>
        <dsp:cNvSpPr/>
      </dsp:nvSpPr>
      <dsp:spPr>
        <a:xfrm>
          <a:off x="5353347" y="4071943"/>
          <a:ext cx="3790652" cy="124138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solidFill>
            <a:schemeClr val="bg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400" b="1" i="1" kern="1200" dirty="0" smtClean="0"/>
            <a:t>подобрява физическото ни състояние</a:t>
          </a:r>
          <a:endParaRPr lang="bg-BG" sz="2400" b="1" i="1" kern="1200" dirty="0"/>
        </a:p>
      </dsp:txBody>
      <dsp:txXfrm>
        <a:off x="5353347" y="4071943"/>
        <a:ext cx="3790652" cy="1241385"/>
      </dsp:txXfrm>
    </dsp:sp>
    <dsp:sp modelId="{3ECE0410-BB50-4E35-98A8-0AF1CFD45E41}">
      <dsp:nvSpPr>
        <dsp:cNvPr id="0" name=""/>
        <dsp:cNvSpPr/>
      </dsp:nvSpPr>
      <dsp:spPr>
        <a:xfrm>
          <a:off x="428589" y="5626371"/>
          <a:ext cx="3790652" cy="123162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solidFill>
            <a:schemeClr val="bg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400" b="1" i="1" kern="1200" dirty="0" smtClean="0"/>
            <a:t>повишава ентусиазма и мотивацията ни</a:t>
          </a:r>
          <a:endParaRPr lang="bg-BG" sz="2400" b="1" i="1" kern="1200" dirty="0"/>
        </a:p>
      </dsp:txBody>
      <dsp:txXfrm>
        <a:off x="428589" y="5626371"/>
        <a:ext cx="3790652" cy="1231628"/>
      </dsp:txXfrm>
    </dsp:sp>
    <dsp:sp modelId="{F729ACA8-F6AC-44F0-A916-F8C1E1CE063D}">
      <dsp:nvSpPr>
        <dsp:cNvPr id="0" name=""/>
        <dsp:cNvSpPr/>
      </dsp:nvSpPr>
      <dsp:spPr>
        <a:xfrm>
          <a:off x="4929193" y="5637265"/>
          <a:ext cx="3790652" cy="122073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solidFill>
            <a:schemeClr val="bg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400" b="1" i="1" kern="1200" dirty="0" smtClean="0"/>
            <a:t>дава възможност да изграждаме здравословни взаимоотношения</a:t>
          </a:r>
          <a:endParaRPr lang="bg-BG" sz="2400" b="1" i="1" kern="1200" dirty="0"/>
        </a:p>
      </dsp:txBody>
      <dsp:txXfrm>
        <a:off x="4929193" y="5637265"/>
        <a:ext cx="3790652" cy="1220734"/>
      </dsp:txXfrm>
    </dsp:sp>
    <dsp:sp modelId="{586124F9-C9FA-47B0-BF0F-72B91AE0753E}">
      <dsp:nvSpPr>
        <dsp:cNvPr id="0" name=""/>
        <dsp:cNvSpPr/>
      </dsp:nvSpPr>
      <dsp:spPr>
        <a:xfrm>
          <a:off x="18" y="0"/>
          <a:ext cx="9142522" cy="215475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solidFill>
            <a:schemeClr val="bg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4000" b="1" i="1" kern="1200" dirty="0" smtClean="0"/>
            <a:t>Емоционалната интелигентност</a:t>
          </a:r>
          <a:endParaRPr lang="bg-BG" sz="4000" b="1" i="1" kern="1200" dirty="0"/>
        </a:p>
      </dsp:txBody>
      <dsp:txXfrm>
        <a:off x="18" y="0"/>
        <a:ext cx="9142522" cy="2154758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33B738-B0A0-418B-9DC9-824BFA2E0643}">
      <dsp:nvSpPr>
        <dsp:cNvPr id="0" name=""/>
        <dsp:cNvSpPr/>
      </dsp:nvSpPr>
      <dsp:spPr>
        <a:xfrm>
          <a:off x="0" y="1883"/>
          <a:ext cx="6096000" cy="19269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800" b="1" i="1" kern="1200" dirty="0" smtClean="0">
              <a:solidFill>
                <a:schemeClr val="bg2"/>
              </a:solidFill>
            </a:rPr>
            <a:t>е способността да се възприемат, оценяват и управляват собствените и чуждите емоции.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800" b="1" i="1" kern="1200" dirty="0" smtClean="0">
              <a:solidFill>
                <a:schemeClr val="bg2"/>
              </a:solidFill>
            </a:rPr>
            <a:t>Тя:</a:t>
          </a:r>
          <a:endParaRPr lang="bg-BG" sz="2800" b="1" i="1" kern="1200" dirty="0">
            <a:solidFill>
              <a:schemeClr val="bg2"/>
            </a:solidFill>
          </a:endParaRPr>
        </a:p>
      </dsp:txBody>
      <dsp:txXfrm>
        <a:off x="94066" y="95949"/>
        <a:ext cx="5907868" cy="173881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145C95-B55F-40CA-856F-9EDB2CC50ABA}">
      <dsp:nvSpPr>
        <dsp:cNvPr id="0" name=""/>
        <dsp:cNvSpPr/>
      </dsp:nvSpPr>
      <dsp:spPr>
        <a:xfrm>
          <a:off x="772778" y="69939"/>
          <a:ext cx="1877645" cy="652081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22FB59-783D-4325-B643-3AD1DF0D4098}">
      <dsp:nvSpPr>
        <dsp:cNvPr id="0" name=""/>
        <dsp:cNvSpPr/>
      </dsp:nvSpPr>
      <dsp:spPr>
        <a:xfrm>
          <a:off x="1532569" y="1666665"/>
          <a:ext cx="363884" cy="232886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E68D1B-37F5-4B78-A8E0-7BA3BF32340B}">
      <dsp:nvSpPr>
        <dsp:cNvPr id="0" name=""/>
        <dsp:cNvSpPr/>
      </dsp:nvSpPr>
      <dsp:spPr>
        <a:xfrm>
          <a:off x="785784" y="1766980"/>
          <a:ext cx="1746647" cy="6086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800" b="1" i="1" kern="1200" dirty="0" smtClean="0">
              <a:solidFill>
                <a:schemeClr val="tx2"/>
              </a:solidFill>
              <a:effectLst/>
            </a:rPr>
            <a:t>Благополучие</a:t>
          </a:r>
          <a:endParaRPr lang="bg-BG" sz="1800" i="1" kern="1200" dirty="0">
            <a:solidFill>
              <a:schemeClr val="tx2"/>
            </a:solidFill>
            <a:effectLst/>
          </a:endParaRPr>
        </a:p>
      </dsp:txBody>
      <dsp:txXfrm>
        <a:off x="785784" y="1766980"/>
        <a:ext cx="1746647" cy="608649"/>
      </dsp:txXfrm>
    </dsp:sp>
    <dsp:sp modelId="{5934DA52-4C2D-4726-A8F1-A5E6C19BAC26}">
      <dsp:nvSpPr>
        <dsp:cNvPr id="0" name=""/>
        <dsp:cNvSpPr/>
      </dsp:nvSpPr>
      <dsp:spPr>
        <a:xfrm>
          <a:off x="1071570" y="699838"/>
          <a:ext cx="1149073" cy="89417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1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Самоува</a:t>
          </a:r>
          <a:r>
            <a:rPr lang="en-US" sz="11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-</a:t>
          </a:r>
          <a:r>
            <a:rPr lang="bg-BG" sz="11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жение</a:t>
          </a:r>
          <a:endParaRPr lang="bg-BG" sz="11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239848" y="830787"/>
        <a:ext cx="812517" cy="632278"/>
      </dsp:txXfrm>
    </dsp:sp>
    <dsp:sp modelId="{E2F33AC4-3871-414F-AE75-928345FF55CB}">
      <dsp:nvSpPr>
        <dsp:cNvPr id="0" name=""/>
        <dsp:cNvSpPr/>
      </dsp:nvSpPr>
      <dsp:spPr>
        <a:xfrm>
          <a:off x="500063" y="0"/>
          <a:ext cx="1199710" cy="98056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1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Щастие</a:t>
          </a:r>
          <a:endParaRPr lang="bg-BG" sz="11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75756" y="143601"/>
        <a:ext cx="848324" cy="693367"/>
      </dsp:txXfrm>
    </dsp:sp>
    <dsp:sp modelId="{68B748A1-FB1C-48A4-AC3C-5D24EEE2BE2C}">
      <dsp:nvSpPr>
        <dsp:cNvPr id="0" name=""/>
        <dsp:cNvSpPr/>
      </dsp:nvSpPr>
      <dsp:spPr>
        <a:xfrm>
          <a:off x="1461715" y="-46767"/>
          <a:ext cx="1252929" cy="99378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1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Оптимизъм</a:t>
          </a:r>
          <a:endParaRPr lang="bg-BG" sz="11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645202" y="98770"/>
        <a:ext cx="885955" cy="702713"/>
      </dsp:txXfrm>
    </dsp:sp>
    <dsp:sp modelId="{4F66579F-58A5-4CE4-A371-373E779BD7FF}">
      <dsp:nvSpPr>
        <dsp:cNvPr id="0" name=""/>
        <dsp:cNvSpPr/>
      </dsp:nvSpPr>
      <dsp:spPr>
        <a:xfrm>
          <a:off x="642938" y="-10115"/>
          <a:ext cx="2037755" cy="1630204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D1199A-779D-4E79-A6BA-813113F3D217}">
      <dsp:nvSpPr>
        <dsp:cNvPr id="0" name=""/>
        <dsp:cNvSpPr/>
      </dsp:nvSpPr>
      <dsp:spPr>
        <a:xfrm>
          <a:off x="825807" y="104131"/>
          <a:ext cx="1843100" cy="640084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471AA8-B3BE-494F-A648-5CA32604F0DE}">
      <dsp:nvSpPr>
        <dsp:cNvPr id="0" name=""/>
        <dsp:cNvSpPr/>
      </dsp:nvSpPr>
      <dsp:spPr>
        <a:xfrm>
          <a:off x="1571620" y="1671481"/>
          <a:ext cx="357190" cy="228601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2B9A57-5FEF-40A7-BD54-4F0F293E2335}">
      <dsp:nvSpPr>
        <dsp:cNvPr id="0" name=""/>
        <dsp:cNvSpPr/>
      </dsp:nvSpPr>
      <dsp:spPr>
        <a:xfrm>
          <a:off x="857262" y="1857388"/>
          <a:ext cx="1714512" cy="4286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800" b="1" i="1" kern="1200" dirty="0" smtClean="0">
              <a:solidFill>
                <a:schemeClr val="tx2"/>
              </a:solidFill>
              <a:effectLst/>
            </a:rPr>
            <a:t>Самоконтрол</a:t>
          </a:r>
          <a:endParaRPr lang="bg-BG" sz="1800" i="1" kern="1200" dirty="0">
            <a:solidFill>
              <a:schemeClr val="tx2"/>
            </a:solidFill>
            <a:effectLst/>
          </a:endParaRPr>
        </a:p>
      </dsp:txBody>
      <dsp:txXfrm>
        <a:off x="857262" y="1857388"/>
        <a:ext cx="1714512" cy="428628"/>
      </dsp:txXfrm>
    </dsp:sp>
    <dsp:sp modelId="{F92BC6BF-E783-4768-9A97-3176C857884F}">
      <dsp:nvSpPr>
        <dsp:cNvPr id="0" name=""/>
        <dsp:cNvSpPr/>
      </dsp:nvSpPr>
      <dsp:spPr>
        <a:xfrm>
          <a:off x="1269586" y="618796"/>
          <a:ext cx="1095560" cy="95284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1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Ниска импулсив</a:t>
          </a:r>
          <a:r>
            <a:rPr lang="en-US" sz="11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-</a:t>
          </a:r>
          <a:r>
            <a:rPr lang="bg-BG" sz="11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ност</a:t>
          </a:r>
          <a:endParaRPr lang="bg-BG" sz="11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430027" y="758336"/>
        <a:ext cx="774678" cy="673760"/>
      </dsp:txXfrm>
    </dsp:sp>
    <dsp:sp modelId="{7B3701B0-E680-4744-B1C4-2D470F426ECC}">
      <dsp:nvSpPr>
        <dsp:cNvPr id="0" name=""/>
        <dsp:cNvSpPr/>
      </dsp:nvSpPr>
      <dsp:spPr>
        <a:xfrm>
          <a:off x="918292" y="0"/>
          <a:ext cx="1022714" cy="95365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1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Емоцио</a:t>
          </a:r>
          <a:r>
            <a:rPr lang="en-US" sz="11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-</a:t>
          </a:r>
          <a:r>
            <a:rPr lang="bg-BG" sz="11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нална</a:t>
          </a:r>
          <a:r>
            <a:rPr lang="bg-BG" sz="1100" kern="1200" dirty="0" smtClean="0"/>
            <a:t> регулация</a:t>
          </a:r>
          <a:endParaRPr lang="bg-BG" sz="1100" kern="1200" dirty="0"/>
        </a:p>
      </dsp:txBody>
      <dsp:txXfrm>
        <a:off x="1068065" y="139659"/>
        <a:ext cx="723168" cy="674332"/>
      </dsp:txXfrm>
    </dsp:sp>
    <dsp:sp modelId="{3BCAC602-9F44-49B7-B356-300C7164F1CC}">
      <dsp:nvSpPr>
        <dsp:cNvPr id="0" name=""/>
        <dsp:cNvSpPr/>
      </dsp:nvSpPr>
      <dsp:spPr>
        <a:xfrm>
          <a:off x="1858747" y="3121"/>
          <a:ext cx="1035001" cy="9485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1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Управле</a:t>
          </a:r>
          <a:r>
            <a:rPr lang="en-US" sz="11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-</a:t>
          </a:r>
          <a:r>
            <a:rPr lang="bg-BG" sz="11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ние на стреса</a:t>
          </a:r>
          <a:endParaRPr lang="bg-BG" sz="11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010319" y="142040"/>
        <a:ext cx="731857" cy="670758"/>
      </dsp:txXfrm>
    </dsp:sp>
    <dsp:sp modelId="{C9E728B6-CF75-4DD1-B1A9-B2ED844E219E}">
      <dsp:nvSpPr>
        <dsp:cNvPr id="0" name=""/>
        <dsp:cNvSpPr/>
      </dsp:nvSpPr>
      <dsp:spPr>
        <a:xfrm>
          <a:off x="857257" y="0"/>
          <a:ext cx="2000264" cy="1600211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D1199A-779D-4E79-A6BA-813113F3D217}">
      <dsp:nvSpPr>
        <dsp:cNvPr id="0" name=""/>
        <dsp:cNvSpPr/>
      </dsp:nvSpPr>
      <dsp:spPr>
        <a:xfrm>
          <a:off x="605217" y="450864"/>
          <a:ext cx="2211699" cy="768094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471AA8-B3BE-494F-A648-5CA32604F0DE}">
      <dsp:nvSpPr>
        <dsp:cNvPr id="0" name=""/>
        <dsp:cNvSpPr/>
      </dsp:nvSpPr>
      <dsp:spPr>
        <a:xfrm>
          <a:off x="1500184" y="2331667"/>
          <a:ext cx="428624" cy="274319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2B9A57-5FEF-40A7-BD54-4F0F293E2335}">
      <dsp:nvSpPr>
        <dsp:cNvPr id="0" name=""/>
        <dsp:cNvSpPr/>
      </dsp:nvSpPr>
      <dsp:spPr>
        <a:xfrm>
          <a:off x="-320761" y="2643206"/>
          <a:ext cx="4070515" cy="5143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400" b="1" i="1" kern="1200" dirty="0" smtClean="0">
              <a:solidFill>
                <a:schemeClr val="tx2"/>
              </a:solidFill>
              <a:effectLst/>
            </a:rPr>
            <a:t>Глобална</a:t>
          </a:r>
          <a:r>
            <a:rPr lang="bg-BG" sz="2400" b="1" i="1" kern="1200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bg-BG" sz="2400" b="1" i="1" kern="1200" dirty="0" smtClean="0">
              <a:solidFill>
                <a:schemeClr val="tx2"/>
              </a:solidFill>
              <a:effectLst/>
            </a:rPr>
            <a:t>емоционална интелигентност</a:t>
          </a:r>
          <a:endParaRPr lang="bg-BG" sz="2400" i="1" kern="1200" dirty="0">
            <a:solidFill>
              <a:schemeClr val="tx2"/>
            </a:solidFill>
            <a:effectLst/>
          </a:endParaRPr>
        </a:p>
      </dsp:txBody>
      <dsp:txXfrm>
        <a:off x="-320761" y="2643206"/>
        <a:ext cx="4070515" cy="514348"/>
      </dsp:txXfrm>
    </dsp:sp>
    <dsp:sp modelId="{2D0AA0EF-1B3D-4036-AA73-7A6653325B23}">
      <dsp:nvSpPr>
        <dsp:cNvPr id="0" name=""/>
        <dsp:cNvSpPr/>
      </dsp:nvSpPr>
      <dsp:spPr>
        <a:xfrm>
          <a:off x="642948" y="285753"/>
          <a:ext cx="2147735" cy="16034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Съвкупност от всички  дименсии</a:t>
          </a:r>
          <a:endParaRPr lang="bg-BG" sz="20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957477" y="520568"/>
        <a:ext cx="1518677" cy="1133790"/>
      </dsp:txXfrm>
    </dsp:sp>
    <dsp:sp modelId="{C9E728B6-CF75-4DD1-B1A9-B2ED844E219E}">
      <dsp:nvSpPr>
        <dsp:cNvPr id="0" name=""/>
        <dsp:cNvSpPr/>
      </dsp:nvSpPr>
      <dsp:spPr>
        <a:xfrm>
          <a:off x="522317" y="426233"/>
          <a:ext cx="2400294" cy="1920235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145C95-B55F-40CA-856F-9EDB2CC50ABA}">
      <dsp:nvSpPr>
        <dsp:cNvPr id="0" name=""/>
        <dsp:cNvSpPr/>
      </dsp:nvSpPr>
      <dsp:spPr>
        <a:xfrm>
          <a:off x="594167" y="127156"/>
          <a:ext cx="1877645" cy="652081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22FB59-783D-4325-B643-3AD1DF0D4098}">
      <dsp:nvSpPr>
        <dsp:cNvPr id="0" name=""/>
        <dsp:cNvSpPr/>
      </dsp:nvSpPr>
      <dsp:spPr>
        <a:xfrm>
          <a:off x="1353958" y="1723882"/>
          <a:ext cx="363884" cy="232886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E68D1B-37F5-4B78-A8E0-7BA3BF32340B}">
      <dsp:nvSpPr>
        <dsp:cNvPr id="0" name=""/>
        <dsp:cNvSpPr/>
      </dsp:nvSpPr>
      <dsp:spPr>
        <a:xfrm>
          <a:off x="500034" y="1882655"/>
          <a:ext cx="2071733" cy="4366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800" b="1" i="1" kern="1200" dirty="0" smtClean="0">
              <a:solidFill>
                <a:schemeClr val="tx2"/>
              </a:solidFill>
              <a:effectLst/>
            </a:rPr>
            <a:t>Емоционалност</a:t>
          </a:r>
          <a:endParaRPr lang="bg-BG" sz="1800" i="1" kern="1200" dirty="0">
            <a:solidFill>
              <a:schemeClr val="tx2"/>
            </a:solidFill>
            <a:effectLst/>
          </a:endParaRPr>
        </a:p>
      </dsp:txBody>
      <dsp:txXfrm>
        <a:off x="500034" y="1882655"/>
        <a:ext cx="2071733" cy="436661"/>
      </dsp:txXfrm>
    </dsp:sp>
    <dsp:sp modelId="{5934DA52-4C2D-4726-A8F1-A5E6C19BAC26}">
      <dsp:nvSpPr>
        <dsp:cNvPr id="0" name=""/>
        <dsp:cNvSpPr/>
      </dsp:nvSpPr>
      <dsp:spPr>
        <a:xfrm>
          <a:off x="1142977" y="717287"/>
          <a:ext cx="922668" cy="87961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1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Емпатия</a:t>
          </a:r>
          <a:endParaRPr lang="bg-BG" sz="11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278099" y="846104"/>
        <a:ext cx="652424" cy="621981"/>
      </dsp:txXfrm>
    </dsp:sp>
    <dsp:sp modelId="{E2F33AC4-3871-414F-AE75-928345FF55CB}">
      <dsp:nvSpPr>
        <dsp:cNvPr id="0" name=""/>
        <dsp:cNvSpPr/>
      </dsp:nvSpPr>
      <dsp:spPr>
        <a:xfrm>
          <a:off x="535752" y="0"/>
          <a:ext cx="1199750" cy="100514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200" b="1" i="1" kern="1200" dirty="0" smtClean="0"/>
            <a:t>Изразяване на </a:t>
          </a:r>
          <a:r>
            <a:rPr lang="bg-BG" sz="12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емоции</a:t>
          </a:r>
          <a:endParaRPr lang="bg-BG" sz="12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11451" y="147200"/>
        <a:ext cx="848352" cy="710745"/>
      </dsp:txXfrm>
    </dsp:sp>
    <dsp:sp modelId="{68B748A1-FB1C-48A4-AC3C-5D24EEE2BE2C}">
      <dsp:nvSpPr>
        <dsp:cNvPr id="0" name=""/>
        <dsp:cNvSpPr/>
      </dsp:nvSpPr>
      <dsp:spPr>
        <a:xfrm>
          <a:off x="1535885" y="71435"/>
          <a:ext cx="1104494" cy="105066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1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Възприемане на емоции, </a:t>
          </a:r>
          <a:endParaRPr lang="bg-BG" sz="11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697634" y="225302"/>
        <a:ext cx="780996" cy="742933"/>
      </dsp:txXfrm>
    </dsp:sp>
    <dsp:sp modelId="{4F66579F-58A5-4CE4-A371-373E779BD7FF}">
      <dsp:nvSpPr>
        <dsp:cNvPr id="0" name=""/>
        <dsp:cNvSpPr/>
      </dsp:nvSpPr>
      <dsp:spPr>
        <a:xfrm>
          <a:off x="535750" y="4"/>
          <a:ext cx="2037755" cy="1630204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D1199A-779D-4E79-A6BA-813113F3D217}">
      <dsp:nvSpPr>
        <dsp:cNvPr id="0" name=""/>
        <dsp:cNvSpPr/>
      </dsp:nvSpPr>
      <dsp:spPr>
        <a:xfrm>
          <a:off x="633565" y="129480"/>
          <a:ext cx="1727906" cy="600079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471AA8-B3BE-494F-A648-5CA32604F0DE}">
      <dsp:nvSpPr>
        <dsp:cNvPr id="0" name=""/>
        <dsp:cNvSpPr/>
      </dsp:nvSpPr>
      <dsp:spPr>
        <a:xfrm>
          <a:off x="1332765" y="1598871"/>
          <a:ext cx="334865" cy="214314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2B9A57-5FEF-40A7-BD54-4F0F293E2335}">
      <dsp:nvSpPr>
        <dsp:cNvPr id="0" name=""/>
        <dsp:cNvSpPr/>
      </dsp:nvSpPr>
      <dsp:spPr>
        <a:xfrm>
          <a:off x="642939" y="1726312"/>
          <a:ext cx="1791059" cy="4018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800" b="1" i="1" kern="1200" dirty="0" smtClean="0">
              <a:solidFill>
                <a:schemeClr val="tx2"/>
              </a:solidFill>
              <a:effectLst/>
            </a:rPr>
            <a:t>Общителност</a:t>
          </a:r>
          <a:endParaRPr lang="bg-BG" sz="1800" i="1" kern="1200" dirty="0">
            <a:solidFill>
              <a:schemeClr val="tx2"/>
            </a:solidFill>
            <a:effectLst/>
          </a:endParaRPr>
        </a:p>
      </dsp:txBody>
      <dsp:txXfrm>
        <a:off x="642939" y="1726312"/>
        <a:ext cx="1791059" cy="401838"/>
      </dsp:txXfrm>
    </dsp:sp>
    <dsp:sp modelId="{F92BC6BF-E783-4768-9A97-3176C857884F}">
      <dsp:nvSpPr>
        <dsp:cNvPr id="0" name=""/>
        <dsp:cNvSpPr/>
      </dsp:nvSpPr>
      <dsp:spPr>
        <a:xfrm>
          <a:off x="1000131" y="642942"/>
          <a:ext cx="1017100" cy="93065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2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Асертив</a:t>
          </a:r>
          <a:r>
            <a:rPr lang="en-US" sz="12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-</a:t>
          </a:r>
          <a:r>
            <a:rPr lang="bg-BG" sz="12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ност</a:t>
          </a:r>
          <a:endParaRPr lang="bg-BG" sz="12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149082" y="779234"/>
        <a:ext cx="719198" cy="658074"/>
      </dsp:txXfrm>
    </dsp:sp>
    <dsp:sp modelId="{7B3701B0-E680-4744-B1C4-2D470F426ECC}">
      <dsp:nvSpPr>
        <dsp:cNvPr id="0" name=""/>
        <dsp:cNvSpPr/>
      </dsp:nvSpPr>
      <dsp:spPr>
        <a:xfrm>
          <a:off x="571503" y="0"/>
          <a:ext cx="977806" cy="8349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1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Емоционална</a:t>
          </a:r>
          <a:r>
            <a:rPr lang="bg-BG" sz="1100" kern="1200" dirty="0" smtClean="0"/>
            <a:t> </a:t>
          </a:r>
          <a:r>
            <a:rPr lang="bg-BG" sz="11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регулация</a:t>
          </a:r>
          <a:endParaRPr lang="bg-BG" sz="11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14699" y="122273"/>
        <a:ext cx="691414" cy="590388"/>
      </dsp:txXfrm>
    </dsp:sp>
    <dsp:sp modelId="{3BCAC602-9F44-49B7-B356-300C7164F1CC}">
      <dsp:nvSpPr>
        <dsp:cNvPr id="0" name=""/>
        <dsp:cNvSpPr/>
      </dsp:nvSpPr>
      <dsp:spPr>
        <a:xfrm>
          <a:off x="1428762" y="-29020"/>
          <a:ext cx="1076037" cy="101673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1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Управление на емоции</a:t>
          </a:r>
          <a:endParaRPr lang="bg-BG" sz="11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586344" y="119878"/>
        <a:ext cx="760873" cy="718942"/>
      </dsp:txXfrm>
    </dsp:sp>
    <dsp:sp modelId="{C9E728B6-CF75-4DD1-B1A9-B2ED844E219E}">
      <dsp:nvSpPr>
        <dsp:cNvPr id="0" name=""/>
        <dsp:cNvSpPr/>
      </dsp:nvSpPr>
      <dsp:spPr>
        <a:xfrm>
          <a:off x="571500" y="71442"/>
          <a:ext cx="1875247" cy="1500198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7CAD9A-BE35-485E-9ADE-A7004205E4A9}">
      <dsp:nvSpPr>
        <dsp:cNvPr id="0" name=""/>
        <dsp:cNvSpPr/>
      </dsp:nvSpPr>
      <dsp:spPr>
        <a:xfrm>
          <a:off x="8" y="357185"/>
          <a:ext cx="2697480" cy="3906571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C0941FC-5974-41B9-BFB3-EEB9E6100365}">
      <dsp:nvSpPr>
        <dsp:cNvPr id="0" name=""/>
        <dsp:cNvSpPr/>
      </dsp:nvSpPr>
      <dsp:spPr>
        <a:xfrm>
          <a:off x="1348740" y="373073"/>
          <a:ext cx="3147059" cy="3840537"/>
        </a:xfrm>
        <a:prstGeom prst="rect">
          <a:avLst/>
        </a:prstGeom>
        <a:solidFill>
          <a:schemeClr val="tx2">
            <a:lumMod val="60000"/>
            <a:lumOff val="40000"/>
          </a:schemeClr>
        </a:solidFill>
        <a:ln w="9525" cap="flat" cmpd="sng" algn="ctr">
          <a:solidFill>
            <a:schemeClr val="tx2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600" b="1" i="1" kern="1200" dirty="0" smtClean="0">
              <a:solidFill>
                <a:schemeClr val="tx2">
                  <a:lumMod val="20000"/>
                  <a:lumOff val="80000"/>
                </a:schemeClr>
              </a:solidFill>
            </a:rPr>
            <a:t>1.Ситуационни:</a:t>
          </a:r>
          <a:endParaRPr lang="bg-BG" sz="1600" i="1" kern="1200" dirty="0"/>
        </a:p>
      </dsp:txBody>
      <dsp:txXfrm>
        <a:off x="1348740" y="373073"/>
        <a:ext cx="1573529" cy="1152163"/>
      </dsp:txXfrm>
    </dsp:sp>
    <dsp:sp modelId="{3ED91828-8FCD-4CE2-B9A8-2B11EC5F0367}">
      <dsp:nvSpPr>
        <dsp:cNvPr id="0" name=""/>
        <dsp:cNvSpPr/>
      </dsp:nvSpPr>
      <dsp:spPr>
        <a:xfrm>
          <a:off x="500041" y="1674349"/>
          <a:ext cx="1753360" cy="2439327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8E3F84F-0ACB-46C5-BB19-6BCF50F48095}">
      <dsp:nvSpPr>
        <dsp:cNvPr id="0" name=""/>
        <dsp:cNvSpPr/>
      </dsp:nvSpPr>
      <dsp:spPr>
        <a:xfrm>
          <a:off x="1348740" y="1658937"/>
          <a:ext cx="3147059" cy="2266726"/>
        </a:xfrm>
        <a:prstGeom prst="rect">
          <a:avLst/>
        </a:prstGeom>
        <a:solidFill>
          <a:schemeClr val="tx2">
            <a:lumMod val="60000"/>
            <a:lumOff val="40000"/>
          </a:schemeClr>
        </a:solidFill>
        <a:ln w="9525" cap="flat" cmpd="sng" algn="ctr">
          <a:solidFill>
            <a:schemeClr val="tx2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600" b="1" i="1" kern="1200" dirty="0" smtClean="0">
              <a:solidFill>
                <a:schemeClr val="tx2">
                  <a:lumMod val="20000"/>
                  <a:lumOff val="80000"/>
                </a:schemeClr>
              </a:solidFill>
            </a:rPr>
            <a:t> 2.Опитни (емпирични):</a:t>
          </a:r>
          <a:r>
            <a:rPr lang="bg-BG" sz="1600" kern="1200" dirty="0" smtClean="0"/>
            <a:t> </a:t>
          </a:r>
          <a:endParaRPr lang="bg-BG" sz="1600" kern="1200" dirty="0"/>
        </a:p>
      </dsp:txBody>
      <dsp:txXfrm>
        <a:off x="1348740" y="1658937"/>
        <a:ext cx="1573529" cy="1046181"/>
      </dsp:txXfrm>
    </dsp:sp>
    <dsp:sp modelId="{60CAC480-63C4-4D9D-9907-A780D272C62D}">
      <dsp:nvSpPr>
        <dsp:cNvPr id="0" name=""/>
        <dsp:cNvSpPr/>
      </dsp:nvSpPr>
      <dsp:spPr>
        <a:xfrm>
          <a:off x="928660" y="2857521"/>
          <a:ext cx="809243" cy="1135958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C6E9787-18A8-4C18-A4ED-F22C6BE495AB}">
      <dsp:nvSpPr>
        <dsp:cNvPr id="0" name=""/>
        <dsp:cNvSpPr/>
      </dsp:nvSpPr>
      <dsp:spPr>
        <a:xfrm>
          <a:off x="1348740" y="2857517"/>
          <a:ext cx="3147059" cy="1417955"/>
        </a:xfrm>
        <a:prstGeom prst="rect">
          <a:avLst/>
        </a:prstGeom>
        <a:solidFill>
          <a:schemeClr val="tx2">
            <a:lumMod val="60000"/>
            <a:lumOff val="40000"/>
          </a:schemeClr>
        </a:solidFill>
        <a:ln w="9525" cap="flat" cmpd="sng" algn="ctr">
          <a:solidFill>
            <a:schemeClr val="tx2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600" b="1" i="1" kern="1200" dirty="0" smtClean="0">
              <a:solidFill>
                <a:schemeClr val="tx2">
                  <a:lumMod val="20000"/>
                  <a:lumOff val="80000"/>
                </a:schemeClr>
              </a:solidFill>
            </a:rPr>
            <a:t>3.Дискусионни:</a:t>
          </a:r>
          <a:endParaRPr lang="bg-BG" sz="1600" b="1" i="1" kern="1200" dirty="0">
            <a:solidFill>
              <a:schemeClr val="tx2">
                <a:lumMod val="20000"/>
                <a:lumOff val="80000"/>
              </a:schemeClr>
            </a:solidFill>
          </a:endParaRPr>
        </a:p>
      </dsp:txBody>
      <dsp:txXfrm>
        <a:off x="1348740" y="2857517"/>
        <a:ext cx="1573529" cy="1417955"/>
      </dsp:txXfrm>
    </dsp:sp>
    <dsp:sp modelId="{AB9DFAB2-8CAC-4736-B615-0A2EE28A7450}">
      <dsp:nvSpPr>
        <dsp:cNvPr id="0" name=""/>
        <dsp:cNvSpPr/>
      </dsp:nvSpPr>
      <dsp:spPr>
        <a:xfrm>
          <a:off x="2786049" y="515936"/>
          <a:ext cx="1712630" cy="1123265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600" kern="1200" dirty="0" smtClean="0">
              <a:solidFill>
                <a:schemeClr val="bg1"/>
              </a:solidFill>
            </a:rPr>
            <a:t>казус,</a:t>
          </a:r>
          <a:endParaRPr lang="bg-BG" sz="1600" kern="1200" dirty="0">
            <a:solidFill>
              <a:schemeClr val="bg1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600" kern="1200" dirty="0" smtClean="0">
              <a:solidFill>
                <a:schemeClr val="bg1"/>
              </a:solidFill>
            </a:rPr>
            <a:t>симулация,</a:t>
          </a:r>
          <a:endParaRPr lang="bg-BG" sz="1600" kern="1200" dirty="0">
            <a:solidFill>
              <a:schemeClr val="bg1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600" kern="1200" dirty="0" smtClean="0">
              <a:solidFill>
                <a:schemeClr val="bg1"/>
              </a:solidFill>
            </a:rPr>
            <a:t>ролева игра</a:t>
          </a:r>
          <a:endParaRPr lang="bg-BG" sz="1600" kern="1200" dirty="0">
            <a:solidFill>
              <a:schemeClr val="bg1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600" kern="1200" dirty="0" smtClean="0">
              <a:solidFill>
                <a:schemeClr val="bg1"/>
              </a:solidFill>
            </a:rPr>
            <a:t>драматизация;</a:t>
          </a:r>
          <a:endParaRPr lang="bg-BG" sz="1600" kern="1200" dirty="0">
            <a:solidFill>
              <a:schemeClr val="bg1"/>
            </a:solidFill>
          </a:endParaRPr>
        </a:p>
      </dsp:txBody>
      <dsp:txXfrm>
        <a:off x="2786049" y="515936"/>
        <a:ext cx="1712630" cy="1123265"/>
      </dsp:txXfrm>
    </dsp:sp>
    <dsp:sp modelId="{F07DD653-777F-41C7-AF72-258B39C89D2C}">
      <dsp:nvSpPr>
        <dsp:cNvPr id="0" name=""/>
        <dsp:cNvSpPr/>
      </dsp:nvSpPr>
      <dsp:spPr>
        <a:xfrm>
          <a:off x="2748914" y="1730383"/>
          <a:ext cx="1718294" cy="952114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600" kern="1200" dirty="0" smtClean="0">
              <a:solidFill>
                <a:schemeClr val="bg1"/>
              </a:solidFill>
            </a:rPr>
            <a:t>експеримент,</a:t>
          </a:r>
          <a:endParaRPr lang="bg-BG" sz="1600" kern="1200" dirty="0">
            <a:solidFill>
              <a:schemeClr val="bg1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600" kern="1200" dirty="0" smtClean="0">
              <a:solidFill>
                <a:schemeClr val="bg1"/>
              </a:solidFill>
            </a:rPr>
            <a:t>моделиране,</a:t>
          </a:r>
          <a:endParaRPr lang="bg-BG" sz="1600" kern="1200" dirty="0">
            <a:solidFill>
              <a:schemeClr val="bg1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600" kern="1200" dirty="0" smtClean="0">
              <a:solidFill>
                <a:schemeClr val="bg1"/>
              </a:solidFill>
            </a:rPr>
            <a:t>метод на проектите;</a:t>
          </a:r>
          <a:endParaRPr lang="bg-BG" sz="1600" kern="1200" dirty="0">
            <a:solidFill>
              <a:schemeClr val="bg1"/>
            </a:solidFill>
          </a:endParaRPr>
        </a:p>
      </dsp:txBody>
      <dsp:txXfrm>
        <a:off x="2748914" y="1730383"/>
        <a:ext cx="1718294" cy="952114"/>
      </dsp:txXfrm>
    </dsp:sp>
    <dsp:sp modelId="{97135772-1A5B-45AD-A19C-8B096D57D6DB}">
      <dsp:nvSpPr>
        <dsp:cNvPr id="0" name=""/>
        <dsp:cNvSpPr/>
      </dsp:nvSpPr>
      <dsp:spPr>
        <a:xfrm>
          <a:off x="2857487" y="2801955"/>
          <a:ext cx="1573529" cy="1497682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600" kern="1200" dirty="0" smtClean="0">
              <a:solidFill>
                <a:schemeClr val="bg1"/>
              </a:solidFill>
            </a:rPr>
            <a:t>беседа,</a:t>
          </a:r>
          <a:endParaRPr lang="bg-BG" sz="1600" kern="1200" dirty="0">
            <a:solidFill>
              <a:schemeClr val="bg1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600" kern="1200" dirty="0" smtClean="0">
              <a:solidFill>
                <a:schemeClr val="bg1"/>
              </a:solidFill>
            </a:rPr>
            <a:t>дискусия,</a:t>
          </a:r>
          <a:endParaRPr lang="bg-BG" sz="1600" kern="1200" dirty="0">
            <a:solidFill>
              <a:schemeClr val="bg1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600" kern="1200" dirty="0" smtClean="0">
              <a:solidFill>
                <a:schemeClr val="bg1"/>
              </a:solidFill>
            </a:rPr>
            <a:t>мозъчна атака</a:t>
          </a:r>
          <a:endParaRPr lang="bg-BG" sz="1600" kern="1200" dirty="0">
            <a:solidFill>
              <a:schemeClr val="bg1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600" kern="1200" dirty="0" smtClean="0">
              <a:solidFill>
                <a:schemeClr val="bg1"/>
              </a:solidFill>
            </a:rPr>
            <a:t>обсъждане</a:t>
          </a:r>
          <a:endParaRPr lang="bg-BG" sz="1600" kern="1200" dirty="0">
            <a:solidFill>
              <a:schemeClr val="bg1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600" kern="1200" dirty="0" smtClean="0">
              <a:solidFill>
                <a:schemeClr val="bg1"/>
              </a:solidFill>
            </a:rPr>
            <a:t>дебати.</a:t>
          </a:r>
          <a:endParaRPr lang="bg-BG" sz="1600" kern="1200" dirty="0">
            <a:solidFill>
              <a:schemeClr val="bg1"/>
            </a:solidFill>
          </a:endParaRPr>
        </a:p>
      </dsp:txBody>
      <dsp:txXfrm>
        <a:off x="2857487" y="2801955"/>
        <a:ext cx="1573529" cy="1497682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F25E1A-44D6-4A81-B838-184E778D54A6}">
      <dsp:nvSpPr>
        <dsp:cNvPr id="0" name=""/>
        <dsp:cNvSpPr/>
      </dsp:nvSpPr>
      <dsp:spPr>
        <a:xfrm>
          <a:off x="1571629" y="428625"/>
          <a:ext cx="2423160" cy="3851952"/>
        </a:xfrm>
        <a:prstGeom prst="pie">
          <a:avLst>
            <a:gd name="adj1" fmla="val 16200000"/>
            <a:gd name="adj2" fmla="val 54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F600831-144D-45B0-BB2F-442D0C1B5984}">
      <dsp:nvSpPr>
        <dsp:cNvPr id="0" name=""/>
        <dsp:cNvSpPr/>
      </dsp:nvSpPr>
      <dsp:spPr>
        <a:xfrm>
          <a:off x="0" y="428637"/>
          <a:ext cx="2827020" cy="3780783"/>
        </a:xfrm>
        <a:prstGeom prst="rect">
          <a:avLst/>
        </a:prstGeom>
        <a:solidFill>
          <a:schemeClr val="tx2">
            <a:lumMod val="60000"/>
            <a:lumOff val="40000"/>
          </a:schemeClr>
        </a:solidFill>
        <a:ln w="9525" cap="flat" cmpd="sng" algn="ctr">
          <a:solidFill>
            <a:schemeClr val="tx2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800" b="1" i="1" kern="1200" dirty="0" smtClean="0">
              <a:solidFill>
                <a:schemeClr val="tx2">
                  <a:lumMod val="20000"/>
                  <a:lumOff val="80000"/>
                </a:schemeClr>
              </a:solidFill>
            </a:rPr>
            <a:t>1. Диагностично наблюдение;</a:t>
          </a:r>
          <a:endParaRPr lang="bg-BG" sz="1800" b="1" i="1" kern="1200" dirty="0">
            <a:solidFill>
              <a:schemeClr val="tx2">
                <a:lumMod val="20000"/>
                <a:lumOff val="80000"/>
              </a:schemeClr>
            </a:solidFill>
          </a:endParaRPr>
        </a:p>
      </dsp:txBody>
      <dsp:txXfrm>
        <a:off x="0" y="428637"/>
        <a:ext cx="2827020" cy="803416"/>
      </dsp:txXfrm>
    </dsp:sp>
    <dsp:sp modelId="{32F8CF85-7F0A-41B2-A690-572EB6F1DBEF}">
      <dsp:nvSpPr>
        <dsp:cNvPr id="0" name=""/>
        <dsp:cNvSpPr/>
      </dsp:nvSpPr>
      <dsp:spPr>
        <a:xfrm>
          <a:off x="1928833" y="1357323"/>
          <a:ext cx="1787080" cy="2925808"/>
        </a:xfrm>
        <a:prstGeom prst="pie">
          <a:avLst>
            <a:gd name="adj1" fmla="val 16200000"/>
            <a:gd name="adj2" fmla="val 54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67C460C-6E35-4D65-90B4-BC93017240F4}">
      <dsp:nvSpPr>
        <dsp:cNvPr id="0" name=""/>
        <dsp:cNvSpPr/>
      </dsp:nvSpPr>
      <dsp:spPr>
        <a:xfrm>
          <a:off x="0" y="1357315"/>
          <a:ext cx="2827020" cy="2872678"/>
        </a:xfrm>
        <a:prstGeom prst="rect">
          <a:avLst/>
        </a:prstGeom>
        <a:solidFill>
          <a:schemeClr val="tx2">
            <a:lumMod val="60000"/>
            <a:lumOff val="40000"/>
          </a:schemeClr>
        </a:solidFill>
        <a:ln w="9525" cap="flat" cmpd="sng" algn="ctr">
          <a:solidFill>
            <a:schemeClr val="tx2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800" b="1" i="1" kern="1200" dirty="0" smtClean="0">
              <a:solidFill>
                <a:schemeClr val="tx2">
                  <a:lumMod val="20000"/>
                  <a:lumOff val="80000"/>
                </a:schemeClr>
              </a:solidFill>
            </a:rPr>
            <a:t>2. Проективна методика на Рене Жил;</a:t>
          </a:r>
          <a:endParaRPr lang="bg-BG" sz="1800" b="1" i="1" kern="1200" dirty="0">
            <a:solidFill>
              <a:schemeClr val="tx2">
                <a:lumMod val="20000"/>
                <a:lumOff val="80000"/>
              </a:schemeClr>
            </a:solidFill>
          </a:endParaRPr>
        </a:p>
      </dsp:txBody>
      <dsp:txXfrm>
        <a:off x="0" y="1357315"/>
        <a:ext cx="2827020" cy="827720"/>
      </dsp:txXfrm>
    </dsp:sp>
    <dsp:sp modelId="{6D17974C-FBBB-476E-863F-5D08B8ECE0F9}">
      <dsp:nvSpPr>
        <dsp:cNvPr id="0" name=""/>
        <dsp:cNvSpPr/>
      </dsp:nvSpPr>
      <dsp:spPr>
        <a:xfrm>
          <a:off x="2214583" y="2428887"/>
          <a:ext cx="1151001" cy="1716223"/>
        </a:xfrm>
        <a:prstGeom prst="pie">
          <a:avLst>
            <a:gd name="adj1" fmla="val 16200000"/>
            <a:gd name="adj2" fmla="val 54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05FEBE4-14CE-464D-8986-5520AE545531}">
      <dsp:nvSpPr>
        <dsp:cNvPr id="0" name=""/>
        <dsp:cNvSpPr/>
      </dsp:nvSpPr>
      <dsp:spPr>
        <a:xfrm>
          <a:off x="0" y="2428892"/>
          <a:ext cx="2827020" cy="1151001"/>
        </a:xfrm>
        <a:prstGeom prst="rect">
          <a:avLst/>
        </a:prstGeom>
        <a:solidFill>
          <a:schemeClr val="tx2">
            <a:lumMod val="60000"/>
            <a:lumOff val="40000"/>
          </a:schemeClr>
        </a:solidFill>
        <a:ln w="9525" cap="flat" cmpd="sng" algn="ctr">
          <a:solidFill>
            <a:schemeClr val="tx2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1800" b="1" i="1" kern="1200" dirty="0" smtClean="0">
            <a:solidFill>
              <a:schemeClr val="tx2">
                <a:lumMod val="20000"/>
                <a:lumOff val="80000"/>
              </a:schemeClr>
            </a:solidFill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800" b="1" i="1" kern="1200" dirty="0" smtClean="0">
              <a:solidFill>
                <a:schemeClr val="tx2">
                  <a:lumMod val="20000"/>
                  <a:lumOff val="80000"/>
                </a:schemeClr>
              </a:solidFill>
            </a:rPr>
            <a:t>3. Изследване на детската продуктивна дейност;</a:t>
          </a:r>
          <a:endParaRPr lang="bg-BG" sz="1800" b="1" i="1" kern="1200" dirty="0">
            <a:solidFill>
              <a:schemeClr val="tx2">
                <a:lumMod val="20000"/>
                <a:lumOff val="80000"/>
              </a:schemeClr>
            </a:solidFill>
          </a:endParaRPr>
        </a:p>
      </dsp:txBody>
      <dsp:txXfrm>
        <a:off x="0" y="2428892"/>
        <a:ext cx="2827020" cy="514921"/>
      </dsp:txXfrm>
    </dsp:sp>
    <dsp:sp modelId="{F6EA9629-43A5-4D18-A378-C1BFB41C273B}">
      <dsp:nvSpPr>
        <dsp:cNvPr id="0" name=""/>
        <dsp:cNvSpPr/>
      </dsp:nvSpPr>
      <dsp:spPr>
        <a:xfrm>
          <a:off x="2571768" y="3571898"/>
          <a:ext cx="514921" cy="670989"/>
        </a:xfrm>
        <a:prstGeom prst="pie">
          <a:avLst>
            <a:gd name="adj1" fmla="val 16200000"/>
            <a:gd name="adj2" fmla="val 54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DFDE348-F813-4877-83F9-26366A9F93E3}">
      <dsp:nvSpPr>
        <dsp:cNvPr id="0" name=""/>
        <dsp:cNvSpPr/>
      </dsp:nvSpPr>
      <dsp:spPr>
        <a:xfrm>
          <a:off x="0" y="3571901"/>
          <a:ext cx="2827020" cy="793978"/>
        </a:xfrm>
        <a:prstGeom prst="rect">
          <a:avLst/>
        </a:prstGeom>
        <a:solidFill>
          <a:schemeClr val="tx2">
            <a:lumMod val="60000"/>
            <a:lumOff val="40000"/>
            <a:alpha val="90000"/>
          </a:schemeClr>
        </a:solidFill>
        <a:ln w="9525" cap="flat" cmpd="sng" algn="ctr">
          <a:solidFill>
            <a:schemeClr val="tx2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800" b="1" i="1" kern="1200" dirty="0" smtClean="0">
              <a:solidFill>
                <a:schemeClr val="tx2">
                  <a:lumMod val="20000"/>
                  <a:lumOff val="80000"/>
                </a:schemeClr>
              </a:solidFill>
            </a:rPr>
            <a:t> 4. Интервю.</a:t>
          </a:r>
          <a:endParaRPr lang="bg-BG" sz="1800" b="1" i="1" kern="1200" dirty="0">
            <a:solidFill>
              <a:schemeClr val="tx2">
                <a:lumMod val="20000"/>
                <a:lumOff val="80000"/>
              </a:schemeClr>
            </a:solidFill>
          </a:endParaRPr>
        </a:p>
      </dsp:txBody>
      <dsp:txXfrm>
        <a:off x="0" y="3571901"/>
        <a:ext cx="2827020" cy="7939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0.22449</cdr:y>
    </cdr:from>
    <cdr:to>
      <cdr:x>1</cdr:x>
      <cdr:y>1</cdr:y>
    </cdr:to>
    <cdr:pic>
      <cdr:nvPicPr>
        <cdr:cNvPr id="3" name="Picture 2" descr="IQ_EQ_Iceberg.jpg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1571637"/>
          <a:ext cx="9429784" cy="5429263"/>
        </a:xfrm>
        <a:prstGeom xmlns:a="http://schemas.openxmlformats.org/drawingml/2006/main" prst="rect">
          <a:avLst/>
        </a:prstGeom>
      </cdr:spPr>
    </cdr:pic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078D6E-7D23-44D7-9B65-B99DC4B7BF42}" type="datetimeFigureOut">
              <a:rPr lang="bg-BG" smtClean="0"/>
              <a:pPr/>
              <a:t>12.3.2017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C130FD-09B0-4C43-B3A1-7D5DA063C57F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67949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C130FD-09B0-4C43-B3A1-7D5DA063C57F}" type="slidenum">
              <a:rPr lang="bg-BG" smtClean="0"/>
              <a:pPr/>
              <a:t>3</a:t>
            </a:fld>
            <a:endParaRPr lang="bg-BG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C130FD-09B0-4C43-B3A1-7D5DA063C57F}" type="slidenum">
              <a:rPr lang="bg-BG" smtClean="0"/>
              <a:pPr/>
              <a:t>5</a:t>
            </a:fld>
            <a:endParaRPr lang="bg-BG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C130FD-09B0-4C43-B3A1-7D5DA063C57F}" type="slidenum">
              <a:rPr lang="bg-BG" smtClean="0"/>
              <a:pPr/>
              <a:t>6</a:t>
            </a:fld>
            <a:endParaRPr lang="bg-BG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C130FD-09B0-4C43-B3A1-7D5DA063C57F}" type="slidenum">
              <a:rPr lang="bg-BG" smtClean="0"/>
              <a:pPr/>
              <a:t>8</a:t>
            </a:fld>
            <a:endParaRPr lang="bg-BG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11645-6FEB-4E2D-9C23-9583C5AD5F74}" type="datetimeFigureOut">
              <a:rPr lang="bg-BG" smtClean="0"/>
              <a:pPr/>
              <a:t>12.3.2017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C39E1-E9B8-4DAC-BDB6-2357E40C95D9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11645-6FEB-4E2D-9C23-9583C5AD5F74}" type="datetimeFigureOut">
              <a:rPr lang="bg-BG" smtClean="0"/>
              <a:pPr/>
              <a:t>12.3.2017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C39E1-E9B8-4DAC-BDB6-2357E40C95D9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11645-6FEB-4E2D-9C23-9583C5AD5F74}" type="datetimeFigureOut">
              <a:rPr lang="bg-BG" smtClean="0"/>
              <a:pPr/>
              <a:t>12.3.2017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C39E1-E9B8-4DAC-BDB6-2357E40C95D9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11645-6FEB-4E2D-9C23-9583C5AD5F74}" type="datetimeFigureOut">
              <a:rPr lang="bg-BG" smtClean="0"/>
              <a:pPr/>
              <a:t>12.3.2017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C39E1-E9B8-4DAC-BDB6-2357E40C95D9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11645-6FEB-4E2D-9C23-9583C5AD5F74}" type="datetimeFigureOut">
              <a:rPr lang="bg-BG" smtClean="0"/>
              <a:pPr/>
              <a:t>12.3.2017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C39E1-E9B8-4DAC-BDB6-2357E40C95D9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11645-6FEB-4E2D-9C23-9583C5AD5F74}" type="datetimeFigureOut">
              <a:rPr lang="bg-BG" smtClean="0"/>
              <a:pPr/>
              <a:t>12.3.2017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C39E1-E9B8-4DAC-BDB6-2357E40C95D9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11645-6FEB-4E2D-9C23-9583C5AD5F74}" type="datetimeFigureOut">
              <a:rPr lang="bg-BG" smtClean="0"/>
              <a:pPr/>
              <a:t>12.3.2017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C39E1-E9B8-4DAC-BDB6-2357E40C95D9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11645-6FEB-4E2D-9C23-9583C5AD5F74}" type="datetimeFigureOut">
              <a:rPr lang="bg-BG" smtClean="0"/>
              <a:pPr/>
              <a:t>12.3.2017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C39E1-E9B8-4DAC-BDB6-2357E40C95D9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11645-6FEB-4E2D-9C23-9583C5AD5F74}" type="datetimeFigureOut">
              <a:rPr lang="bg-BG" smtClean="0"/>
              <a:pPr/>
              <a:t>12.3.2017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C39E1-E9B8-4DAC-BDB6-2357E40C95D9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11645-6FEB-4E2D-9C23-9583C5AD5F74}" type="datetimeFigureOut">
              <a:rPr lang="bg-BG" smtClean="0"/>
              <a:pPr/>
              <a:t>12.3.2017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C39E1-E9B8-4DAC-BDB6-2357E40C95D9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11645-6FEB-4E2D-9C23-9583C5AD5F74}" type="datetimeFigureOut">
              <a:rPr lang="bg-BG" smtClean="0"/>
              <a:pPr/>
              <a:t>12.3.2017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C39E1-E9B8-4DAC-BDB6-2357E40C95D9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411645-6FEB-4E2D-9C23-9583C5AD5F74}" type="datetimeFigureOut">
              <a:rPr lang="bg-BG" smtClean="0"/>
              <a:pPr/>
              <a:t>12.3.2017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CC39E1-E9B8-4DAC-BDB6-2357E40C95D9}" type="slidenum">
              <a:rPr lang="bg-BG" smtClean="0"/>
              <a:pPr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13" Type="http://schemas.openxmlformats.org/officeDocument/2006/relationships/diagramData" Target="../diagrams/data5.xml"/><Relationship Id="rId18" Type="http://schemas.openxmlformats.org/officeDocument/2006/relationships/diagramData" Target="../diagrams/data6.xml"/><Relationship Id="rId26" Type="http://schemas.openxmlformats.org/officeDocument/2006/relationships/diagramColors" Target="../diagrams/colors7.xml"/><Relationship Id="rId3" Type="http://schemas.openxmlformats.org/officeDocument/2006/relationships/diagramData" Target="../diagrams/data3.xml"/><Relationship Id="rId21" Type="http://schemas.openxmlformats.org/officeDocument/2006/relationships/diagramColors" Target="../diagrams/colors6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17" Type="http://schemas.microsoft.com/office/2007/relationships/diagramDrawing" Target="../diagrams/drawing5.xml"/><Relationship Id="rId25" Type="http://schemas.openxmlformats.org/officeDocument/2006/relationships/diagramQuickStyle" Target="../diagrams/quickStyle7.xml"/><Relationship Id="rId2" Type="http://schemas.openxmlformats.org/officeDocument/2006/relationships/notesSlide" Target="../notesSlides/notesSlide1.xml"/><Relationship Id="rId16" Type="http://schemas.openxmlformats.org/officeDocument/2006/relationships/diagramColors" Target="../diagrams/colors5.xml"/><Relationship Id="rId20" Type="http://schemas.openxmlformats.org/officeDocument/2006/relationships/diagramQuickStyle" Target="../diagrams/quickStyle6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24" Type="http://schemas.openxmlformats.org/officeDocument/2006/relationships/diagramLayout" Target="../diagrams/layout7.xml"/><Relationship Id="rId5" Type="http://schemas.openxmlformats.org/officeDocument/2006/relationships/diagramQuickStyle" Target="../diagrams/quickStyle3.xml"/><Relationship Id="rId15" Type="http://schemas.openxmlformats.org/officeDocument/2006/relationships/diagramQuickStyle" Target="../diagrams/quickStyle5.xml"/><Relationship Id="rId23" Type="http://schemas.openxmlformats.org/officeDocument/2006/relationships/diagramData" Target="../diagrams/data7.xml"/><Relationship Id="rId10" Type="http://schemas.openxmlformats.org/officeDocument/2006/relationships/diagramQuickStyle" Target="../diagrams/quickStyle4.xml"/><Relationship Id="rId19" Type="http://schemas.openxmlformats.org/officeDocument/2006/relationships/diagramLayout" Target="../diagrams/layout6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Relationship Id="rId14" Type="http://schemas.openxmlformats.org/officeDocument/2006/relationships/diagramLayout" Target="../diagrams/layout5.xml"/><Relationship Id="rId22" Type="http://schemas.microsoft.com/office/2007/relationships/diagramDrawing" Target="../diagrams/drawing6.xml"/><Relationship Id="rId27" Type="http://schemas.microsoft.com/office/2007/relationships/diagramDrawing" Target="../diagrams/drawing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9.xml"/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12" Type="http://schemas.microsoft.com/office/2007/relationships/diagramDrawing" Target="../diagrams/drawing9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8.xml"/><Relationship Id="rId11" Type="http://schemas.openxmlformats.org/officeDocument/2006/relationships/diagramColors" Target="../diagrams/colors9.xml"/><Relationship Id="rId5" Type="http://schemas.openxmlformats.org/officeDocument/2006/relationships/diagramQuickStyle" Target="../diagrams/quickStyle8.xml"/><Relationship Id="rId10" Type="http://schemas.openxmlformats.org/officeDocument/2006/relationships/diagramQuickStyle" Target="../diagrams/quickStyle9.xml"/><Relationship Id="rId4" Type="http://schemas.openxmlformats.org/officeDocument/2006/relationships/diagramLayout" Target="../diagrams/layout8.xml"/><Relationship Id="rId9" Type="http://schemas.openxmlformats.org/officeDocument/2006/relationships/diagramLayout" Target="../diagrams/layout9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1.xml"/><Relationship Id="rId3" Type="http://schemas.openxmlformats.org/officeDocument/2006/relationships/diagramLayout" Target="../diagrams/layout10.xml"/><Relationship Id="rId7" Type="http://schemas.openxmlformats.org/officeDocument/2006/relationships/diagramData" Target="../diagrams/data11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11" Type="http://schemas.microsoft.com/office/2007/relationships/diagramDrawing" Target="../diagrams/drawing11.xml"/><Relationship Id="rId5" Type="http://schemas.openxmlformats.org/officeDocument/2006/relationships/diagramColors" Target="../diagrams/colors10.xml"/><Relationship Id="rId10" Type="http://schemas.openxmlformats.org/officeDocument/2006/relationships/diagramColors" Target="../diagrams/colors11.xml"/><Relationship Id="rId4" Type="http://schemas.openxmlformats.org/officeDocument/2006/relationships/diagramQuickStyle" Target="../diagrams/quickStyle10.xml"/><Relationship Id="rId9" Type="http://schemas.openxmlformats.org/officeDocument/2006/relationships/diagramQuickStyle" Target="../diagrams/quickStyle1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3.xml"/><Relationship Id="rId13" Type="http://schemas.openxmlformats.org/officeDocument/2006/relationships/diagramData" Target="../diagrams/data14.xml"/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12" Type="http://schemas.microsoft.com/office/2007/relationships/diagramDrawing" Target="../diagrams/drawing13.xml"/><Relationship Id="rId17" Type="http://schemas.microsoft.com/office/2007/relationships/diagramDrawing" Target="../diagrams/drawing14.xml"/><Relationship Id="rId2" Type="http://schemas.openxmlformats.org/officeDocument/2006/relationships/notesSlide" Target="../notesSlides/notesSlide4.xml"/><Relationship Id="rId16" Type="http://schemas.openxmlformats.org/officeDocument/2006/relationships/diagramColors" Target="../diagrams/colors14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2.xml"/><Relationship Id="rId11" Type="http://schemas.openxmlformats.org/officeDocument/2006/relationships/diagramColors" Target="../diagrams/colors13.xml"/><Relationship Id="rId5" Type="http://schemas.openxmlformats.org/officeDocument/2006/relationships/diagramQuickStyle" Target="../diagrams/quickStyle12.xml"/><Relationship Id="rId15" Type="http://schemas.openxmlformats.org/officeDocument/2006/relationships/diagramQuickStyle" Target="../diagrams/quickStyle14.xml"/><Relationship Id="rId10" Type="http://schemas.openxmlformats.org/officeDocument/2006/relationships/diagramQuickStyle" Target="../diagrams/quickStyle13.xml"/><Relationship Id="rId4" Type="http://schemas.openxmlformats.org/officeDocument/2006/relationships/diagramLayout" Target="../diagrams/layout12.xml"/><Relationship Id="rId9" Type="http://schemas.openxmlformats.org/officeDocument/2006/relationships/diagramLayout" Target="../diagrams/layout13.xml"/><Relationship Id="rId14" Type="http://schemas.openxmlformats.org/officeDocument/2006/relationships/diagramLayout" Target="../diagrams/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214686"/>
          </a:xfrm>
        </p:spPr>
        <p:txBody>
          <a:bodyPr>
            <a:noAutofit/>
          </a:bodyPr>
          <a:lstStyle/>
          <a:p>
            <a:r>
              <a:rPr lang="bg-BG" sz="36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ПОВИШАВАНЕ НА ЕМОЦИОНАЛНАТА ИНТЕЛИГЕНТНОСТ НА 6- 7- ГОДИШНИТЕ ДЕЦА</a:t>
            </a:r>
            <a:br>
              <a:rPr lang="bg-BG" sz="36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bg-BG" sz="3600" b="1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Content Placeholder 3" descr="емоционална интелигентност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2500306"/>
            <a:ext cx="9144000" cy="4786346"/>
          </a:xfrm>
        </p:spPr>
      </p:pic>
    </p:spTree>
  </p:cSld>
  <p:clrMapOvr>
    <a:masterClrMapping/>
  </p:clrMapOvr>
  <p:transition spd="slow" advClick="0" advTm="10000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0" y="5929330"/>
            <a:ext cx="9144000" cy="928670"/>
          </a:xfrm>
        </p:spPr>
        <p:txBody>
          <a:bodyPr>
            <a:normAutofit fontScale="90000"/>
          </a:bodyPr>
          <a:lstStyle/>
          <a:p>
            <a:r>
              <a:rPr lang="bg-BG" i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Светлана Тодорова Лазарова, ст. учител, </a:t>
            </a:r>
            <a:r>
              <a:rPr lang="en-US" i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II</a:t>
            </a:r>
            <a:r>
              <a:rPr lang="bg-BG" i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ПКС, ОДЗ№2 “Знаме на мира”- Гр. Балчик;</a:t>
            </a:r>
            <a:br>
              <a:rPr lang="bg-BG" i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</a:br>
            <a:r>
              <a:rPr lang="bg-BG" i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en-US" i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e- mail</a:t>
            </a:r>
            <a:r>
              <a:rPr lang="bg-BG" i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: </a:t>
            </a:r>
            <a:r>
              <a:rPr lang="en-US" i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svetla_balchik@abv.bg</a:t>
            </a:r>
            <a:endParaRPr lang="bg-BG" i="1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11" name="Picture Placeholder 10" descr="35489-EQ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12602" b="12602"/>
          <a:stretch>
            <a:fillRect/>
          </a:stretch>
        </p:blipFill>
        <p:spPr>
          <a:xfrm>
            <a:off x="0" y="0"/>
            <a:ext cx="9144000" cy="3143248"/>
          </a:xfrm>
        </p:spPr>
      </p:pic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>
          <a:xfrm>
            <a:off x="0" y="2571744"/>
            <a:ext cx="9144000" cy="3071834"/>
          </a:xfrm>
          <a:ln>
            <a:noFill/>
          </a:ln>
        </p:spPr>
        <p:txBody>
          <a:bodyPr>
            <a:normAutofit fontScale="70000" lnSpcReduction="20000"/>
          </a:bodyPr>
          <a:lstStyle/>
          <a:p>
            <a:pPr algn="ctr"/>
            <a:r>
              <a:rPr lang="bg-BG" sz="6700" b="1" i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Изводи:  </a:t>
            </a:r>
          </a:p>
          <a:p>
            <a:pPr marL="742950" indent="-742950"/>
            <a:r>
              <a:rPr lang="bg-BG" sz="4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Целенасочената дейност повиши социалния ста- тус на децата в групата;</a:t>
            </a:r>
          </a:p>
          <a:p>
            <a:pPr marL="742950" indent="-742950"/>
            <a:r>
              <a:rPr lang="bg-BG" sz="4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Усъвършенства се речевата култура по отноше- ние разпознаване и назоваване на емоции;</a:t>
            </a:r>
          </a:p>
          <a:p>
            <a:pPr marL="742950" indent="-742950"/>
            <a:r>
              <a:rPr lang="bg-BG" sz="4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Увеличиха се проявите на емпатия  и взаимопо-мощ.</a:t>
            </a:r>
          </a:p>
          <a:p>
            <a:endParaRPr lang="bg-BG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 advClick="0" advTm="120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Down Arrow 6"/>
          <p:cNvSpPr/>
          <p:nvPr/>
        </p:nvSpPr>
        <p:spPr>
          <a:xfrm>
            <a:off x="6500826" y="3643314"/>
            <a:ext cx="285752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0" name="Down Arrow 9"/>
          <p:cNvSpPr/>
          <p:nvPr/>
        </p:nvSpPr>
        <p:spPr>
          <a:xfrm>
            <a:off x="2357422" y="3714752"/>
            <a:ext cx="285752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1" name="Down Arrow 10"/>
          <p:cNvSpPr/>
          <p:nvPr/>
        </p:nvSpPr>
        <p:spPr>
          <a:xfrm>
            <a:off x="3857620" y="3857628"/>
            <a:ext cx="285752" cy="17859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2" name="Down Arrow 11"/>
          <p:cNvSpPr/>
          <p:nvPr/>
        </p:nvSpPr>
        <p:spPr>
          <a:xfrm>
            <a:off x="5000628" y="3857628"/>
            <a:ext cx="285752" cy="17859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graphicFrame>
        <p:nvGraphicFramePr>
          <p:cNvPr id="9" name="Diagram 8"/>
          <p:cNvGraphicFramePr/>
          <p:nvPr/>
        </p:nvGraphicFramePr>
        <p:xfrm>
          <a:off x="1428728" y="1928802"/>
          <a:ext cx="6096000" cy="19288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ransition spd="med" advClick="0" advTm="40000"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51FCC68-8114-4408-8081-B2F8FAB5E6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E51FCC68-8114-4408-8081-B2F8FAB5E64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E787082-198F-4741-BE6A-BDC345EE99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>
                                            <p:graphicEl>
                                              <a:dgm id="{4E787082-198F-4741-BE6A-BDC345EE999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ECE0410-BB50-4E35-98A8-0AF1CFD45E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>
                                            <p:graphicEl>
                                              <a:dgm id="{3ECE0410-BB50-4E35-98A8-0AF1CFD45E4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729ACA8-F6AC-44F0-A916-F8C1E1CE06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">
                                            <p:graphicEl>
                                              <a:dgm id="{F729ACA8-F6AC-44F0-A916-F8C1E1CE063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86124F9-C9FA-47B0-BF0F-72B91AE075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">
                                            <p:graphicEl>
                                              <a:dgm id="{586124F9-C9FA-47B0-BF0F-72B91AE0753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D333B738-B0A0-418B-9DC9-824BFA2E06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9">
                                            <p:graphicEl>
                                              <a:dgm id="{D333B738-B0A0-418B-9DC9-824BFA2E064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/>
        </p:bldSub>
      </p:bldGraphic>
      <p:bldP spid="7" grpId="0" animBg="1"/>
      <p:bldP spid="10" grpId="0" animBg="1"/>
      <p:bldP spid="11" grpId="0" animBg="1"/>
      <p:bldP spid="12" grpId="0" animBg="1"/>
      <p:bldGraphic spid="9" grpId="0">
        <p:bldSub>
          <a:bldDgm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000108"/>
          </a:xfrm>
        </p:spPr>
        <p:txBody>
          <a:bodyPr>
            <a:noAutofit/>
          </a:bodyPr>
          <a:lstStyle/>
          <a:p>
            <a:r>
              <a:rPr lang="bg-BG" sz="32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Диспозиции</a:t>
            </a:r>
            <a:r>
              <a:rPr lang="bg-BG" sz="1600" b="1" i="1" dirty="0" smtClean="0">
                <a:solidFill>
                  <a:schemeClr val="tx2"/>
                </a:solidFill>
              </a:rPr>
              <a:t/>
            </a:r>
            <a:br>
              <a:rPr lang="bg-BG" sz="1600" b="1" i="1" dirty="0" smtClean="0">
                <a:solidFill>
                  <a:schemeClr val="tx2"/>
                </a:solidFill>
              </a:rPr>
            </a:br>
            <a:r>
              <a:rPr lang="bg-BG" sz="2400" b="1" i="1" dirty="0" smtClean="0">
                <a:solidFill>
                  <a:schemeClr val="tx2"/>
                </a:solidFill>
              </a:rPr>
              <a:t>/</a:t>
            </a:r>
            <a:r>
              <a:rPr lang="ru-RU" sz="2400" dirty="0" smtClean="0">
                <a:solidFill>
                  <a:schemeClr val="tx2"/>
                </a:solidFill>
              </a:rPr>
              <a:t> </a:t>
            </a:r>
            <a:r>
              <a:rPr lang="ru-RU" sz="2400" b="1" i="1" dirty="0" smtClean="0">
                <a:solidFill>
                  <a:schemeClr val="tx2"/>
                </a:solidFill>
              </a:rPr>
              <a:t>области, измерващи емоционална интелигентност/:</a:t>
            </a:r>
            <a:endParaRPr lang="bg-BG" sz="2400" b="1" i="1" dirty="0">
              <a:solidFill>
                <a:schemeClr val="tx2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</p:nvPr>
        </p:nvGraphicFramePr>
        <p:xfrm>
          <a:off x="1285852" y="1142984"/>
          <a:ext cx="3429024" cy="23288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</p:nvPr>
        </p:nvGraphicFramePr>
        <p:xfrm>
          <a:off x="4143372" y="1142984"/>
          <a:ext cx="3500430" cy="2286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7" name="Content Placeholder 5"/>
          <p:cNvGraphicFramePr>
            <a:graphicFrameLocks/>
          </p:cNvGraphicFramePr>
          <p:nvPr/>
        </p:nvGraphicFramePr>
        <p:xfrm>
          <a:off x="2714612" y="3500438"/>
          <a:ext cx="3428992" cy="33575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aphicFrame>
        <p:nvGraphicFramePr>
          <p:cNvPr id="8" name="Content Placeholder 4"/>
          <p:cNvGraphicFramePr>
            <a:graphicFrameLocks/>
          </p:cNvGraphicFramePr>
          <p:nvPr/>
        </p:nvGraphicFramePr>
        <p:xfrm>
          <a:off x="0" y="3286124"/>
          <a:ext cx="3071802" cy="23288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  <p:graphicFrame>
        <p:nvGraphicFramePr>
          <p:cNvPr id="9" name="Content Placeholder 5"/>
          <p:cNvGraphicFramePr>
            <a:graphicFrameLocks/>
          </p:cNvGraphicFramePr>
          <p:nvPr/>
        </p:nvGraphicFramePr>
        <p:xfrm>
          <a:off x="5929322" y="3214686"/>
          <a:ext cx="3000396" cy="2143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3" r:lo="rId24" r:qs="rId25" r:cs="rId26"/>
          </a:graphicData>
        </a:graphic>
      </p:graphicFrame>
    </p:spTree>
  </p:cSld>
  <p:clrMapOvr>
    <a:masterClrMapping/>
  </p:clrMapOvr>
  <p:transition advClick="0" advTm="28000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-285784" y="-142900"/>
          <a:ext cx="9429784" cy="7000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 fontScale="90000"/>
          </a:bodyPr>
          <a:lstStyle/>
          <a:p>
            <a:r>
              <a:rPr lang="bg-BG" sz="3200" b="1" i="1" dirty="0" smtClean="0">
                <a:solidFill>
                  <a:schemeClr val="tx2">
                    <a:lumMod val="75000"/>
                  </a:schemeClr>
                </a:solidFill>
              </a:rPr>
              <a:t>Само 15% от успеха в живота се дължи на IQ (умствен интелект), а 85% се дължи на EQ, или емоционална интелигентност.</a:t>
            </a:r>
            <a:endParaRPr lang="bg-BG" sz="3200" dirty="0"/>
          </a:p>
        </p:txBody>
      </p:sp>
    </p:spTree>
  </p:cSld>
  <p:clrMapOvr>
    <a:masterClrMapping/>
  </p:clrMapOvr>
  <p:transition spd="slow" advClick="0" advTm="65000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36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Експериментално изследване:</a:t>
            </a:r>
            <a:endParaRPr lang="bg-BG" sz="3600" b="1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5214942" y="4214818"/>
            <a:ext cx="3357586" cy="2357454"/>
          </a:xfrm>
          <a:custGeom>
            <a:avLst/>
            <a:gdLst>
              <a:gd name="connsiteX0" fmla="*/ 0 w 4000886"/>
              <a:gd name="connsiteY0" fmla="*/ 257788 h 2577881"/>
              <a:gd name="connsiteX1" fmla="*/ 75505 w 4000886"/>
              <a:gd name="connsiteY1" fmla="*/ 75504 h 2577881"/>
              <a:gd name="connsiteX2" fmla="*/ 257789 w 4000886"/>
              <a:gd name="connsiteY2" fmla="*/ 0 h 2577881"/>
              <a:gd name="connsiteX3" fmla="*/ 3743098 w 4000886"/>
              <a:gd name="connsiteY3" fmla="*/ 0 h 2577881"/>
              <a:gd name="connsiteX4" fmla="*/ 3925382 w 4000886"/>
              <a:gd name="connsiteY4" fmla="*/ 75505 h 2577881"/>
              <a:gd name="connsiteX5" fmla="*/ 4000886 w 4000886"/>
              <a:gd name="connsiteY5" fmla="*/ 257789 h 2577881"/>
              <a:gd name="connsiteX6" fmla="*/ 4000886 w 4000886"/>
              <a:gd name="connsiteY6" fmla="*/ 2320093 h 2577881"/>
              <a:gd name="connsiteX7" fmla="*/ 3925382 w 4000886"/>
              <a:gd name="connsiteY7" fmla="*/ 2502377 h 2577881"/>
              <a:gd name="connsiteX8" fmla="*/ 3743098 w 4000886"/>
              <a:gd name="connsiteY8" fmla="*/ 2577881 h 2577881"/>
              <a:gd name="connsiteX9" fmla="*/ 257788 w 4000886"/>
              <a:gd name="connsiteY9" fmla="*/ 2577881 h 2577881"/>
              <a:gd name="connsiteX10" fmla="*/ 75504 w 4000886"/>
              <a:gd name="connsiteY10" fmla="*/ 2502376 h 2577881"/>
              <a:gd name="connsiteX11" fmla="*/ 0 w 4000886"/>
              <a:gd name="connsiteY11" fmla="*/ 2320092 h 2577881"/>
              <a:gd name="connsiteX12" fmla="*/ 0 w 4000886"/>
              <a:gd name="connsiteY12" fmla="*/ 257788 h 2577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000886" h="2577881">
                <a:moveTo>
                  <a:pt x="0" y="257788"/>
                </a:moveTo>
                <a:cubicBezTo>
                  <a:pt x="0" y="189418"/>
                  <a:pt x="27160" y="123849"/>
                  <a:pt x="75505" y="75504"/>
                </a:cubicBezTo>
                <a:cubicBezTo>
                  <a:pt x="123850" y="27159"/>
                  <a:pt x="189419" y="0"/>
                  <a:pt x="257789" y="0"/>
                </a:cubicBezTo>
                <a:lnTo>
                  <a:pt x="3743098" y="0"/>
                </a:lnTo>
                <a:cubicBezTo>
                  <a:pt x="3811468" y="0"/>
                  <a:pt x="3877037" y="27160"/>
                  <a:pt x="3925382" y="75505"/>
                </a:cubicBezTo>
                <a:cubicBezTo>
                  <a:pt x="3973727" y="123850"/>
                  <a:pt x="4000886" y="189419"/>
                  <a:pt x="4000886" y="257789"/>
                </a:cubicBezTo>
                <a:lnTo>
                  <a:pt x="4000886" y="2320093"/>
                </a:lnTo>
                <a:cubicBezTo>
                  <a:pt x="4000886" y="2388463"/>
                  <a:pt x="3973726" y="2454032"/>
                  <a:pt x="3925382" y="2502377"/>
                </a:cubicBezTo>
                <a:cubicBezTo>
                  <a:pt x="3877037" y="2550722"/>
                  <a:pt x="3811468" y="2577881"/>
                  <a:pt x="3743098" y="2577881"/>
                </a:cubicBezTo>
                <a:lnTo>
                  <a:pt x="257788" y="2577881"/>
                </a:lnTo>
                <a:cubicBezTo>
                  <a:pt x="189418" y="2577881"/>
                  <a:pt x="123849" y="2550721"/>
                  <a:pt x="75504" y="2502376"/>
                </a:cubicBezTo>
                <a:cubicBezTo>
                  <a:pt x="27159" y="2454031"/>
                  <a:pt x="0" y="2388462"/>
                  <a:pt x="0" y="2320092"/>
                </a:cubicBezTo>
                <a:lnTo>
                  <a:pt x="0" y="257788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317854" tIns="762059" rIns="117588" bIns="117587" numCol="1" spcCol="1270" anchor="t" anchorCtr="0">
            <a:noAutofit/>
          </a:bodyPr>
          <a:lstStyle/>
          <a:p>
            <a:pPr marL="171450" lvl="1" indent="-171450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bg-BG" sz="16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Организиране на  педагогически експеримент.</a:t>
            </a:r>
          </a:p>
        </p:txBody>
      </p:sp>
      <p:sp>
        <p:nvSpPr>
          <p:cNvPr id="9" name="Freeform 8"/>
          <p:cNvSpPr/>
          <p:nvPr/>
        </p:nvSpPr>
        <p:spPr>
          <a:xfrm>
            <a:off x="285720" y="4214818"/>
            <a:ext cx="3571900" cy="2428892"/>
          </a:xfrm>
          <a:custGeom>
            <a:avLst/>
            <a:gdLst>
              <a:gd name="connsiteX0" fmla="*/ 0 w 4105884"/>
              <a:gd name="connsiteY0" fmla="*/ 260048 h 2600476"/>
              <a:gd name="connsiteX1" fmla="*/ 76167 w 4105884"/>
              <a:gd name="connsiteY1" fmla="*/ 76166 h 2600476"/>
              <a:gd name="connsiteX2" fmla="*/ 260049 w 4105884"/>
              <a:gd name="connsiteY2" fmla="*/ 0 h 2600476"/>
              <a:gd name="connsiteX3" fmla="*/ 3845836 w 4105884"/>
              <a:gd name="connsiteY3" fmla="*/ 0 h 2600476"/>
              <a:gd name="connsiteX4" fmla="*/ 4029718 w 4105884"/>
              <a:gd name="connsiteY4" fmla="*/ 76167 h 2600476"/>
              <a:gd name="connsiteX5" fmla="*/ 4105884 w 4105884"/>
              <a:gd name="connsiteY5" fmla="*/ 260049 h 2600476"/>
              <a:gd name="connsiteX6" fmla="*/ 4105884 w 4105884"/>
              <a:gd name="connsiteY6" fmla="*/ 2340428 h 2600476"/>
              <a:gd name="connsiteX7" fmla="*/ 4029718 w 4105884"/>
              <a:gd name="connsiteY7" fmla="*/ 2524310 h 2600476"/>
              <a:gd name="connsiteX8" fmla="*/ 3845836 w 4105884"/>
              <a:gd name="connsiteY8" fmla="*/ 2600476 h 2600476"/>
              <a:gd name="connsiteX9" fmla="*/ 260048 w 4105884"/>
              <a:gd name="connsiteY9" fmla="*/ 2600476 h 2600476"/>
              <a:gd name="connsiteX10" fmla="*/ 76166 w 4105884"/>
              <a:gd name="connsiteY10" fmla="*/ 2524310 h 2600476"/>
              <a:gd name="connsiteX11" fmla="*/ 0 w 4105884"/>
              <a:gd name="connsiteY11" fmla="*/ 2340428 h 2600476"/>
              <a:gd name="connsiteX12" fmla="*/ 0 w 4105884"/>
              <a:gd name="connsiteY12" fmla="*/ 260048 h 26004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105884" h="2600476">
                <a:moveTo>
                  <a:pt x="0" y="260048"/>
                </a:moveTo>
                <a:cubicBezTo>
                  <a:pt x="0" y="191079"/>
                  <a:pt x="27398" y="124935"/>
                  <a:pt x="76167" y="76166"/>
                </a:cubicBezTo>
                <a:cubicBezTo>
                  <a:pt x="124936" y="27398"/>
                  <a:pt x="191080" y="0"/>
                  <a:pt x="260049" y="0"/>
                </a:cubicBezTo>
                <a:lnTo>
                  <a:pt x="3845836" y="0"/>
                </a:lnTo>
                <a:cubicBezTo>
                  <a:pt x="3914805" y="0"/>
                  <a:pt x="3980949" y="27398"/>
                  <a:pt x="4029718" y="76167"/>
                </a:cubicBezTo>
                <a:cubicBezTo>
                  <a:pt x="4078486" y="124936"/>
                  <a:pt x="4105884" y="191080"/>
                  <a:pt x="4105884" y="260049"/>
                </a:cubicBezTo>
                <a:lnTo>
                  <a:pt x="4105884" y="2340428"/>
                </a:lnTo>
                <a:cubicBezTo>
                  <a:pt x="4105884" y="2409397"/>
                  <a:pt x="4078486" y="2475541"/>
                  <a:pt x="4029718" y="2524310"/>
                </a:cubicBezTo>
                <a:cubicBezTo>
                  <a:pt x="3980950" y="2573078"/>
                  <a:pt x="3914805" y="2600476"/>
                  <a:pt x="3845836" y="2600476"/>
                </a:cubicBezTo>
                <a:lnTo>
                  <a:pt x="260048" y="2600476"/>
                </a:lnTo>
                <a:cubicBezTo>
                  <a:pt x="191079" y="2600476"/>
                  <a:pt x="124935" y="2573078"/>
                  <a:pt x="76166" y="2524310"/>
                </a:cubicBezTo>
                <a:cubicBezTo>
                  <a:pt x="27398" y="2475541"/>
                  <a:pt x="0" y="2409397"/>
                  <a:pt x="0" y="2340428"/>
                </a:cubicBezTo>
                <a:lnTo>
                  <a:pt x="0" y="260048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18084" tIns="768203" rIns="1349849" bIns="118084" numCol="1" spcCol="1270" anchor="t" anchorCtr="0">
            <a:noAutofit/>
          </a:bodyPr>
          <a:lstStyle/>
          <a:p>
            <a:pPr marL="171450" lvl="1" indent="-171450" algn="l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bg-BG" sz="1600" b="1" i="1" kern="12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Повишаването на емоционалната </a:t>
            </a:r>
          </a:p>
          <a:p>
            <a:pPr marL="171450" lvl="1" indent="-171450" algn="l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bg-BG" sz="1600" b="1" i="1" kern="12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култура на децата </a:t>
            </a:r>
          </a:p>
          <a:p>
            <a:pPr marL="171450" lvl="1" indent="-171450" algn="l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bg-BG" sz="1600" b="1" i="1" kern="12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ще доведе до по- ефикасно междулич- ностно общуване.</a:t>
            </a:r>
            <a:endParaRPr lang="bg-BG" sz="1600" b="1" i="1" kern="12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5072066" y="1500174"/>
            <a:ext cx="3476207" cy="2463864"/>
          </a:xfrm>
          <a:custGeom>
            <a:avLst/>
            <a:gdLst>
              <a:gd name="connsiteX0" fmla="*/ 0 w 4071209"/>
              <a:gd name="connsiteY0" fmla="*/ 247684 h 2476838"/>
              <a:gd name="connsiteX1" fmla="*/ 72545 w 4071209"/>
              <a:gd name="connsiteY1" fmla="*/ 72545 h 2476838"/>
              <a:gd name="connsiteX2" fmla="*/ 247684 w 4071209"/>
              <a:gd name="connsiteY2" fmla="*/ 0 h 2476838"/>
              <a:gd name="connsiteX3" fmla="*/ 3823525 w 4071209"/>
              <a:gd name="connsiteY3" fmla="*/ 0 h 2476838"/>
              <a:gd name="connsiteX4" fmla="*/ 3998664 w 4071209"/>
              <a:gd name="connsiteY4" fmla="*/ 72545 h 2476838"/>
              <a:gd name="connsiteX5" fmla="*/ 4071209 w 4071209"/>
              <a:gd name="connsiteY5" fmla="*/ 247684 h 2476838"/>
              <a:gd name="connsiteX6" fmla="*/ 4071209 w 4071209"/>
              <a:gd name="connsiteY6" fmla="*/ 2229154 h 2476838"/>
              <a:gd name="connsiteX7" fmla="*/ 3998664 w 4071209"/>
              <a:gd name="connsiteY7" fmla="*/ 2404293 h 2476838"/>
              <a:gd name="connsiteX8" fmla="*/ 3823525 w 4071209"/>
              <a:gd name="connsiteY8" fmla="*/ 2476838 h 2476838"/>
              <a:gd name="connsiteX9" fmla="*/ 247684 w 4071209"/>
              <a:gd name="connsiteY9" fmla="*/ 2476838 h 2476838"/>
              <a:gd name="connsiteX10" fmla="*/ 72545 w 4071209"/>
              <a:gd name="connsiteY10" fmla="*/ 2404293 h 2476838"/>
              <a:gd name="connsiteX11" fmla="*/ 0 w 4071209"/>
              <a:gd name="connsiteY11" fmla="*/ 2229154 h 2476838"/>
              <a:gd name="connsiteX12" fmla="*/ 0 w 4071209"/>
              <a:gd name="connsiteY12" fmla="*/ 247684 h 24768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071209" h="2476838">
                <a:moveTo>
                  <a:pt x="0" y="247684"/>
                </a:moveTo>
                <a:cubicBezTo>
                  <a:pt x="0" y="181994"/>
                  <a:pt x="26095" y="118995"/>
                  <a:pt x="72545" y="72545"/>
                </a:cubicBezTo>
                <a:cubicBezTo>
                  <a:pt x="118995" y="26095"/>
                  <a:pt x="181994" y="0"/>
                  <a:pt x="247684" y="0"/>
                </a:cubicBezTo>
                <a:lnTo>
                  <a:pt x="3823525" y="0"/>
                </a:lnTo>
                <a:cubicBezTo>
                  <a:pt x="3889215" y="0"/>
                  <a:pt x="3952214" y="26095"/>
                  <a:pt x="3998664" y="72545"/>
                </a:cubicBezTo>
                <a:cubicBezTo>
                  <a:pt x="4045114" y="118995"/>
                  <a:pt x="4071209" y="181994"/>
                  <a:pt x="4071209" y="247684"/>
                </a:cubicBezTo>
                <a:lnTo>
                  <a:pt x="4071209" y="2229154"/>
                </a:lnTo>
                <a:cubicBezTo>
                  <a:pt x="4071209" y="2294844"/>
                  <a:pt x="4045114" y="2357843"/>
                  <a:pt x="3998664" y="2404293"/>
                </a:cubicBezTo>
                <a:cubicBezTo>
                  <a:pt x="3952214" y="2450743"/>
                  <a:pt x="3889215" y="2476838"/>
                  <a:pt x="3823525" y="2476838"/>
                </a:cubicBezTo>
                <a:lnTo>
                  <a:pt x="247684" y="2476838"/>
                </a:lnTo>
                <a:cubicBezTo>
                  <a:pt x="181994" y="2476838"/>
                  <a:pt x="118995" y="2450743"/>
                  <a:pt x="72545" y="2404293"/>
                </a:cubicBezTo>
                <a:cubicBezTo>
                  <a:pt x="26095" y="2357843"/>
                  <a:pt x="0" y="2294844"/>
                  <a:pt x="0" y="2229154"/>
                </a:cubicBezTo>
                <a:lnTo>
                  <a:pt x="0" y="247684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336730" tIns="115368" rIns="115369" bIns="734578" numCol="1" spcCol="1270" anchor="t" anchorCtr="0">
            <a:noAutofit/>
          </a:bodyPr>
          <a:lstStyle/>
          <a:p>
            <a:pPr marL="171450" lvl="1" indent="-171450" algn="l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bg-BG" sz="1600" b="1" i="1" kern="12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Наличие на емоционални и социални умения за ефикасно общуване с другите.</a:t>
            </a:r>
            <a:endParaRPr lang="bg-BG" sz="1600" b="1" i="1" kern="12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285721" y="1571612"/>
            <a:ext cx="3643338" cy="2284134"/>
          </a:xfrm>
          <a:custGeom>
            <a:avLst/>
            <a:gdLst>
              <a:gd name="connsiteX0" fmla="*/ 0 w 4091287"/>
              <a:gd name="connsiteY0" fmla="*/ 235239 h 2352387"/>
              <a:gd name="connsiteX1" fmla="*/ 68900 w 4091287"/>
              <a:gd name="connsiteY1" fmla="*/ 68900 h 2352387"/>
              <a:gd name="connsiteX2" fmla="*/ 235239 w 4091287"/>
              <a:gd name="connsiteY2" fmla="*/ 0 h 2352387"/>
              <a:gd name="connsiteX3" fmla="*/ 3856048 w 4091287"/>
              <a:gd name="connsiteY3" fmla="*/ 0 h 2352387"/>
              <a:gd name="connsiteX4" fmla="*/ 4022387 w 4091287"/>
              <a:gd name="connsiteY4" fmla="*/ 68900 h 2352387"/>
              <a:gd name="connsiteX5" fmla="*/ 4091287 w 4091287"/>
              <a:gd name="connsiteY5" fmla="*/ 235239 h 2352387"/>
              <a:gd name="connsiteX6" fmla="*/ 4091287 w 4091287"/>
              <a:gd name="connsiteY6" fmla="*/ 2117148 h 2352387"/>
              <a:gd name="connsiteX7" fmla="*/ 4022387 w 4091287"/>
              <a:gd name="connsiteY7" fmla="*/ 2283487 h 2352387"/>
              <a:gd name="connsiteX8" fmla="*/ 3856048 w 4091287"/>
              <a:gd name="connsiteY8" fmla="*/ 2352387 h 2352387"/>
              <a:gd name="connsiteX9" fmla="*/ 235239 w 4091287"/>
              <a:gd name="connsiteY9" fmla="*/ 2352387 h 2352387"/>
              <a:gd name="connsiteX10" fmla="*/ 68900 w 4091287"/>
              <a:gd name="connsiteY10" fmla="*/ 2283487 h 2352387"/>
              <a:gd name="connsiteX11" fmla="*/ 0 w 4091287"/>
              <a:gd name="connsiteY11" fmla="*/ 2117148 h 2352387"/>
              <a:gd name="connsiteX12" fmla="*/ 0 w 4091287"/>
              <a:gd name="connsiteY12" fmla="*/ 235239 h 23523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091287" h="2352387">
                <a:moveTo>
                  <a:pt x="0" y="235239"/>
                </a:moveTo>
                <a:cubicBezTo>
                  <a:pt x="0" y="172850"/>
                  <a:pt x="24784" y="113016"/>
                  <a:pt x="68900" y="68900"/>
                </a:cubicBezTo>
                <a:cubicBezTo>
                  <a:pt x="113016" y="24784"/>
                  <a:pt x="172850" y="0"/>
                  <a:pt x="235239" y="0"/>
                </a:cubicBezTo>
                <a:lnTo>
                  <a:pt x="3856048" y="0"/>
                </a:lnTo>
                <a:cubicBezTo>
                  <a:pt x="3918437" y="0"/>
                  <a:pt x="3978271" y="24784"/>
                  <a:pt x="4022387" y="68900"/>
                </a:cubicBezTo>
                <a:cubicBezTo>
                  <a:pt x="4066503" y="113016"/>
                  <a:pt x="4091287" y="172850"/>
                  <a:pt x="4091287" y="235239"/>
                </a:cubicBezTo>
                <a:lnTo>
                  <a:pt x="4091287" y="2117148"/>
                </a:lnTo>
                <a:cubicBezTo>
                  <a:pt x="4091287" y="2179537"/>
                  <a:pt x="4066503" y="2239371"/>
                  <a:pt x="4022387" y="2283487"/>
                </a:cubicBezTo>
                <a:cubicBezTo>
                  <a:pt x="3978271" y="2327603"/>
                  <a:pt x="3918437" y="2352387"/>
                  <a:pt x="3856048" y="2352387"/>
                </a:cubicBezTo>
                <a:lnTo>
                  <a:pt x="235239" y="2352387"/>
                </a:lnTo>
                <a:cubicBezTo>
                  <a:pt x="172850" y="2352387"/>
                  <a:pt x="113016" y="2327603"/>
                  <a:pt x="68900" y="2283487"/>
                </a:cubicBezTo>
                <a:cubicBezTo>
                  <a:pt x="24784" y="2239371"/>
                  <a:pt x="0" y="2179537"/>
                  <a:pt x="0" y="2117148"/>
                </a:cubicBezTo>
                <a:lnTo>
                  <a:pt x="0" y="235239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12634" tIns="112634" rIns="1340020" bIns="700731" numCol="1" spcCol="1270" anchor="t" anchorCtr="0">
            <a:noAutofit/>
          </a:bodyPr>
          <a:lstStyle/>
          <a:p>
            <a:pPr marL="171450" lvl="1" indent="-171450" algn="l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bg-BG" sz="1600" b="1" i="1" kern="12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Повишаване на социалната компетентност чрез развиване на емоционалната интелигентност</a:t>
            </a:r>
            <a:r>
              <a:rPr lang="bg-BG" sz="1600" b="1" i="1" kern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bg-BG" sz="16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2126474" y="1714317"/>
            <a:ext cx="2244699" cy="2244699"/>
          </a:xfrm>
          <a:custGeom>
            <a:avLst/>
            <a:gdLst>
              <a:gd name="connsiteX0" fmla="*/ 0 w 2244699"/>
              <a:gd name="connsiteY0" fmla="*/ 2244699 h 2244699"/>
              <a:gd name="connsiteX1" fmla="*/ 657459 w 2244699"/>
              <a:gd name="connsiteY1" fmla="*/ 657457 h 2244699"/>
              <a:gd name="connsiteX2" fmla="*/ 2244702 w 2244699"/>
              <a:gd name="connsiteY2" fmla="*/ 2 h 2244699"/>
              <a:gd name="connsiteX3" fmla="*/ 2244699 w 2244699"/>
              <a:gd name="connsiteY3" fmla="*/ 2244699 h 2244699"/>
              <a:gd name="connsiteX4" fmla="*/ 0 w 2244699"/>
              <a:gd name="connsiteY4" fmla="*/ 2244699 h 2244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44699" h="2244699">
                <a:moveTo>
                  <a:pt x="0" y="2244699"/>
                </a:moveTo>
                <a:cubicBezTo>
                  <a:pt x="1" y="1649368"/>
                  <a:pt x="236496" y="1078420"/>
                  <a:pt x="657459" y="657457"/>
                </a:cubicBezTo>
                <a:cubicBezTo>
                  <a:pt x="1078422" y="236495"/>
                  <a:pt x="1649371" y="1"/>
                  <a:pt x="2244702" y="2"/>
                </a:cubicBezTo>
                <a:cubicBezTo>
                  <a:pt x="2244701" y="748234"/>
                  <a:pt x="2244700" y="1496467"/>
                  <a:pt x="2244699" y="2244699"/>
                </a:cubicBezTo>
                <a:lnTo>
                  <a:pt x="0" y="2244699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99699" tIns="799695" rIns="142240" bIns="142240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bg-BG" sz="2000" b="1" i="1" dirty="0" smtClean="0"/>
              <a:t>Ц</a:t>
            </a:r>
            <a:r>
              <a:rPr lang="bg-BG" sz="2000" b="1" i="1" kern="1200" dirty="0" smtClean="0"/>
              <a:t>ел</a:t>
            </a:r>
            <a:endParaRPr lang="bg-BG" sz="2000" b="1" i="1" kern="1200" dirty="0"/>
          </a:p>
        </p:txBody>
      </p:sp>
      <p:sp>
        <p:nvSpPr>
          <p:cNvPr id="13" name="Freeform 12"/>
          <p:cNvSpPr/>
          <p:nvPr/>
        </p:nvSpPr>
        <p:spPr>
          <a:xfrm>
            <a:off x="4429124" y="1714488"/>
            <a:ext cx="2244699" cy="2244699"/>
          </a:xfrm>
          <a:custGeom>
            <a:avLst/>
            <a:gdLst>
              <a:gd name="connsiteX0" fmla="*/ 0 w 2244699"/>
              <a:gd name="connsiteY0" fmla="*/ 2244699 h 2244699"/>
              <a:gd name="connsiteX1" fmla="*/ 657459 w 2244699"/>
              <a:gd name="connsiteY1" fmla="*/ 657457 h 2244699"/>
              <a:gd name="connsiteX2" fmla="*/ 2244702 w 2244699"/>
              <a:gd name="connsiteY2" fmla="*/ 2 h 2244699"/>
              <a:gd name="connsiteX3" fmla="*/ 2244699 w 2244699"/>
              <a:gd name="connsiteY3" fmla="*/ 2244699 h 2244699"/>
              <a:gd name="connsiteX4" fmla="*/ 0 w 2244699"/>
              <a:gd name="connsiteY4" fmla="*/ 2244699 h 2244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44699" h="2244699">
                <a:moveTo>
                  <a:pt x="0" y="0"/>
                </a:moveTo>
                <a:cubicBezTo>
                  <a:pt x="595331" y="1"/>
                  <a:pt x="1166279" y="236496"/>
                  <a:pt x="1587242" y="657459"/>
                </a:cubicBezTo>
                <a:cubicBezTo>
                  <a:pt x="2008204" y="1078422"/>
                  <a:pt x="2244698" y="1649371"/>
                  <a:pt x="2244697" y="2244702"/>
                </a:cubicBezTo>
                <a:cubicBezTo>
                  <a:pt x="1496465" y="2244701"/>
                  <a:pt x="748232" y="2244700"/>
                  <a:pt x="0" y="2244699"/>
                </a:cubicBez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42240" tIns="799699" rIns="799695" bIns="142240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bg-BG" sz="2000" b="1" i="1" kern="1200" dirty="0" smtClean="0"/>
              <a:t>Обект на изследва-нето</a:t>
            </a:r>
            <a:endParaRPr lang="bg-BG" sz="2000" b="1" kern="1200" dirty="0"/>
          </a:p>
        </p:txBody>
      </p:sp>
      <p:sp>
        <p:nvSpPr>
          <p:cNvPr id="14" name="Freeform 13"/>
          <p:cNvSpPr/>
          <p:nvPr/>
        </p:nvSpPr>
        <p:spPr>
          <a:xfrm rot="21600000">
            <a:off x="4429124" y="4000504"/>
            <a:ext cx="2291818" cy="2286016"/>
          </a:xfrm>
          <a:custGeom>
            <a:avLst/>
            <a:gdLst>
              <a:gd name="connsiteX0" fmla="*/ 0 w 2148941"/>
              <a:gd name="connsiteY0" fmla="*/ 2068221 h 2068221"/>
              <a:gd name="connsiteX1" fmla="*/ 658771 w 2148941"/>
              <a:gd name="connsiteY1" fmla="*/ 578049 h 2068221"/>
              <a:gd name="connsiteX2" fmla="*/ 2148945 w 2148941"/>
              <a:gd name="connsiteY2" fmla="*/ 3 h 2068221"/>
              <a:gd name="connsiteX3" fmla="*/ 2148941 w 2148941"/>
              <a:gd name="connsiteY3" fmla="*/ 2068221 h 2068221"/>
              <a:gd name="connsiteX4" fmla="*/ 0 w 2148941"/>
              <a:gd name="connsiteY4" fmla="*/ 2068221 h 2068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48941" h="2068221">
                <a:moveTo>
                  <a:pt x="2148941" y="0"/>
                </a:moveTo>
                <a:cubicBezTo>
                  <a:pt x="2148940" y="562256"/>
                  <a:pt x="1911093" y="1100279"/>
                  <a:pt x="1490170" y="1490172"/>
                </a:cubicBezTo>
                <a:cubicBezTo>
                  <a:pt x="1089785" y="1861042"/>
                  <a:pt x="555693" y="2068219"/>
                  <a:pt x="-3" y="2068218"/>
                </a:cubicBezTo>
                <a:cubicBezTo>
                  <a:pt x="-2" y="1378812"/>
                  <a:pt x="0" y="689406"/>
                  <a:pt x="0" y="0"/>
                </a:cubicBezTo>
                <a:lnTo>
                  <a:pt x="2148941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42240" tIns="142241" rIns="771653" bIns="748006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bg-BG" sz="2000" b="1" i="1" dirty="0" smtClean="0"/>
              <a:t>З</a:t>
            </a:r>
            <a:r>
              <a:rPr lang="bg-BG" sz="2000" b="1" i="1" kern="1200" dirty="0" smtClean="0"/>
              <a:t>адачи</a:t>
            </a:r>
            <a:endParaRPr lang="bg-BG" sz="2000" b="1" i="1" kern="1200" dirty="0"/>
          </a:p>
        </p:txBody>
      </p:sp>
      <p:sp>
        <p:nvSpPr>
          <p:cNvPr id="15" name="Freeform 14"/>
          <p:cNvSpPr/>
          <p:nvPr/>
        </p:nvSpPr>
        <p:spPr>
          <a:xfrm rot="21600000">
            <a:off x="2118281" y="4000505"/>
            <a:ext cx="2244700" cy="2332258"/>
          </a:xfrm>
          <a:custGeom>
            <a:avLst/>
            <a:gdLst>
              <a:gd name="connsiteX0" fmla="*/ 0 w 2244699"/>
              <a:gd name="connsiteY0" fmla="*/ 2244699 h 2244699"/>
              <a:gd name="connsiteX1" fmla="*/ 657459 w 2244699"/>
              <a:gd name="connsiteY1" fmla="*/ 657457 h 2244699"/>
              <a:gd name="connsiteX2" fmla="*/ 2244702 w 2244699"/>
              <a:gd name="connsiteY2" fmla="*/ 2 h 2244699"/>
              <a:gd name="connsiteX3" fmla="*/ 2244699 w 2244699"/>
              <a:gd name="connsiteY3" fmla="*/ 2244699 h 2244699"/>
              <a:gd name="connsiteX4" fmla="*/ 0 w 2244699"/>
              <a:gd name="connsiteY4" fmla="*/ 2244699 h 2244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44699" h="2244699">
                <a:moveTo>
                  <a:pt x="2244699" y="2244699"/>
                </a:moveTo>
                <a:cubicBezTo>
                  <a:pt x="1649368" y="2244698"/>
                  <a:pt x="1078420" y="2008203"/>
                  <a:pt x="657457" y="1587240"/>
                </a:cubicBezTo>
                <a:cubicBezTo>
                  <a:pt x="236495" y="1166277"/>
                  <a:pt x="1" y="595328"/>
                  <a:pt x="2" y="-3"/>
                </a:cubicBezTo>
                <a:cubicBezTo>
                  <a:pt x="748234" y="-2"/>
                  <a:pt x="1496467" y="-1"/>
                  <a:pt x="2244699" y="0"/>
                </a:cubicBezTo>
                <a:lnTo>
                  <a:pt x="2244699" y="2244699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99695" tIns="142240" rIns="142241" bIns="799699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bg-BG" sz="2000" b="1" i="1" kern="1200" dirty="0" smtClean="0"/>
              <a:t>Хипотеза</a:t>
            </a:r>
            <a:endParaRPr lang="bg-BG" sz="2000" b="1" kern="1200" dirty="0"/>
          </a:p>
        </p:txBody>
      </p:sp>
      <p:sp>
        <p:nvSpPr>
          <p:cNvPr id="16" name="Circular Arrow 15"/>
          <p:cNvSpPr/>
          <p:nvPr/>
        </p:nvSpPr>
        <p:spPr>
          <a:xfrm>
            <a:off x="4027313" y="3569657"/>
            <a:ext cx="775017" cy="673928"/>
          </a:xfrm>
          <a:prstGeom prst="circularArrow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7" name="Circular Arrow 16"/>
          <p:cNvSpPr/>
          <p:nvPr/>
        </p:nvSpPr>
        <p:spPr>
          <a:xfrm rot="10800000">
            <a:off x="4027313" y="3828860"/>
            <a:ext cx="775017" cy="673928"/>
          </a:xfrm>
          <a:prstGeom prst="circularArrow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</p:spTree>
  </p:cSld>
  <p:clrMapOvr>
    <a:masterClrMapping/>
  </p:clrMapOvr>
  <p:transition spd="med" advClick="0" advTm="81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10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2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30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4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60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70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800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 build="p" animBg="1"/>
      <p:bldP spid="9" grpId="0" build="p" animBg="1"/>
      <p:bldP spid="10" grpId="0" build="p" animBg="1"/>
      <p:bldP spid="11" grpId="0" build="p" animBg="1"/>
      <p:bldP spid="12" grpId="0" build="p" animBg="1"/>
      <p:bldP spid="13" grpId="0" build="p" animBg="1"/>
      <p:bldP spid="14" grpId="0" build="p" animBg="1"/>
      <p:bldP spid="15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rmAutofit/>
          </a:bodyPr>
          <a:lstStyle/>
          <a:p>
            <a:r>
              <a:rPr lang="bg-BG" sz="32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Методи на педагогическия експеримент:</a:t>
            </a:r>
            <a:endParaRPr lang="bg-BG" sz="32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</p:nvPr>
        </p:nvGraphicFramePr>
        <p:xfrm>
          <a:off x="0" y="1714488"/>
          <a:ext cx="4495800" cy="47577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</p:nvPr>
        </p:nvGraphicFramePr>
        <p:xfrm>
          <a:off x="4429124" y="1643050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9" name="Rounded Rectangle 8"/>
          <p:cNvSpPr/>
          <p:nvPr/>
        </p:nvSpPr>
        <p:spPr>
          <a:xfrm>
            <a:off x="928662" y="1142984"/>
            <a:ext cx="3429024" cy="91440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857224" y="1357298"/>
            <a:ext cx="357193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Методи</a:t>
            </a:r>
            <a:r>
              <a:rPr kumimoji="0" lang="bg-BG" b="1" i="1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bg-BG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 педа- гогическо взаимодействие:</a:t>
            </a:r>
            <a:endParaRPr kumimoji="0" lang="bg-BG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4357686" y="1142984"/>
            <a:ext cx="3286148" cy="91440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2000" b="1" i="1" dirty="0" smtClean="0">
                <a:solidFill>
                  <a:schemeClr val="bg1"/>
                </a:solidFill>
              </a:rPr>
              <a:t>Методи на изследване:</a:t>
            </a:r>
            <a:endParaRPr lang="bg-BG" sz="2000" b="1" i="1" dirty="0">
              <a:solidFill>
                <a:schemeClr val="bg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643438" y="1357298"/>
            <a:ext cx="272521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bg-BG" sz="2000" b="1" dirty="0">
              <a:solidFill>
                <a:schemeClr val="tx2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500562" y="1285860"/>
            <a:ext cx="302049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bg-BG" sz="20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advClick="0" advTm="3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37CAD9A-BE35-485E-9ADE-A7004205E4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>
                                            <p:graphicEl>
                                              <a:dgm id="{537CAD9A-BE35-485E-9ADE-A7004205E4A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C0941FC-5974-41B9-BFB3-EEB9E61003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">
                                            <p:graphicEl>
                                              <a:dgm id="{0C0941FC-5974-41B9-BFB3-EEB9E610036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B9DFAB2-8CAC-4736-B615-0A2EE28A74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">
                                            <p:graphicEl>
                                              <a:dgm id="{AB9DFAB2-8CAC-4736-B615-0A2EE28A745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ED91828-8FCD-4CE2-B9A8-2B11EC5F03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>
                                            <p:graphicEl>
                                              <a:dgm id="{3ED91828-8FCD-4CE2-B9A8-2B11EC5F036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8E3F84F-0ACB-46C5-BB19-6BCF50F480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5">
                                            <p:graphicEl>
                                              <a:dgm id="{08E3F84F-0ACB-46C5-BB19-6BCF50F4809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07DD653-777F-41C7-AF72-258B39C89D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5">
                                            <p:graphicEl>
                                              <a:dgm id="{F07DD653-777F-41C7-AF72-258B39C89D2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0CAC480-63C4-4D9D-9907-A780D272C6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5">
                                            <p:graphicEl>
                                              <a:dgm id="{60CAC480-63C4-4D9D-9907-A780D272C62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C6E9787-18A8-4C18-A4ED-F22C6BE495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5">
                                            <p:graphicEl>
                                              <a:dgm id="{4C6E9787-18A8-4C18-A4ED-F22C6BE495A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7135772-1A5B-45AD-A19C-8B096D57D6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5">
                                            <p:graphicEl>
                                              <a:dgm id="{97135772-1A5B-45AD-A19C-8B096D57D6D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6F25E1A-44D6-4A81-B838-184E778D54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6">
                                            <p:graphicEl>
                                              <a:dgm id="{D6F25E1A-44D6-4A81-B838-184E778D54A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F600831-144D-45B0-BB2F-442D0C1B59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6">
                                            <p:graphicEl>
                                              <a:dgm id="{CF600831-144D-45B0-BB2F-442D0C1B598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2F8CF85-7F0A-41B2-A690-572EB6F1DB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6">
                                            <p:graphicEl>
                                              <a:dgm id="{32F8CF85-7F0A-41B2-A690-572EB6F1DBE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67C460C-6E35-4D65-90B4-BC93017240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6">
                                            <p:graphicEl>
                                              <a:dgm id="{667C460C-6E35-4D65-90B4-BC93017240F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D17974C-FBBB-476E-863F-5D08B8ECE0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6">
                                            <p:graphicEl>
                                              <a:dgm id="{6D17974C-FBBB-476E-863F-5D08B8ECE0F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05FEBE4-14CE-464D-8986-5520AE5455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6">
                                            <p:graphicEl>
                                              <a:dgm id="{D05FEBE4-14CE-464D-8986-5520AE54553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500"/>
                            </p:stCondLst>
                            <p:childTnLst>
                              <p:par>
                                <p:cTn id="8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6EA9629-43A5-4D18-A378-C1BFB41C27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6">
                                            <p:graphicEl>
                                              <a:dgm id="{F6EA9629-43A5-4D18-A378-C1BFB41C273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0"/>
                            </p:stCondLst>
                            <p:childTnLst>
                              <p:par>
                                <p:cTn id="8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DFDE348-F813-4877-83F9-26366A9F93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6">
                                            <p:graphicEl>
                                              <a:dgm id="{FDFDE348-F813-4877-83F9-26366A9F93E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5" grpId="0">
        <p:bldSub>
          <a:bldDgm bld="one"/>
        </p:bldSub>
      </p:bldGraphic>
      <p:bldGraphic spid="6" grpId="0">
        <p:bldSub>
          <a:bldDgm bld="lvlOne"/>
        </p:bldSub>
      </p:bldGraphic>
      <p:bldP spid="10" grpId="0" build="allAtOnce"/>
      <p:bldP spid="12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bg-BG" sz="2000" b="1" i="1" dirty="0" smtClean="0">
                <a:solidFill>
                  <a:schemeClr val="bg1"/>
                </a:solidFill>
              </a:rPr>
              <a:t>и</a:t>
            </a:r>
            <a:endParaRPr lang="bg-BG" sz="2000" b="1" i="1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/>
          <p:cNvGraphicFramePr/>
          <p:nvPr/>
        </p:nvGraphicFramePr>
        <p:xfrm>
          <a:off x="2143108" y="-214338"/>
          <a:ext cx="7429520" cy="19288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ransition advClick="0"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1EDA6BA-A32D-42DB-A7BF-EA30BFE2C3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A1EDA6BA-A32D-42DB-A7BF-EA30BFE2C31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CE63C08-DE12-48FB-AFD2-AB7EF4E7A5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>
                                            <p:graphicEl>
                                              <a:dgm id="{7CE63C08-DE12-48FB-AFD2-AB7EF4E7A50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0CB7468-6B68-45D2-A967-BEAAB40290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graphicEl>
                                              <a:dgm id="{10CB7468-6B68-45D2-A967-BEAAB40290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graphicEl>
                                              <a:dgm id="{10CB7468-6B68-45D2-A967-BEAAB40290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4A52E5D-80BD-4C4E-893F-5D0CC3283B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graphicEl>
                                              <a:dgm id="{64A52E5D-80BD-4C4E-893F-5D0CC3283B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graphicEl>
                                              <a:dgm id="{64A52E5D-80BD-4C4E-893F-5D0CC3283B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6867002-54D3-45E7-B7E7-0B9321C8E1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graphicEl>
                                              <a:dgm id="{F6867002-54D3-45E7-B7E7-0B9321C8E1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graphicEl>
                                              <a:dgm id="{F6867002-54D3-45E7-B7E7-0B9321C8E1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AE1E1D8-0214-4F7D-8685-F3E2D35657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graphicEl>
                                              <a:dgm id="{8AE1E1D8-0214-4F7D-8685-F3E2D35657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graphicEl>
                                              <a:dgm id="{8AE1E1D8-0214-4F7D-8685-F3E2D35657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  <p:bldGraphic spid="5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0" y="0"/>
          <a:ext cx="4786282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3" name="Diagram 2"/>
          <p:cNvGraphicFramePr/>
          <p:nvPr/>
        </p:nvGraphicFramePr>
        <p:xfrm>
          <a:off x="4786314" y="0"/>
          <a:ext cx="4357686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9" name="Diagram 8"/>
          <p:cNvGraphicFramePr/>
          <p:nvPr/>
        </p:nvGraphicFramePr>
        <p:xfrm>
          <a:off x="2071670" y="0"/>
          <a:ext cx="4929222" cy="19288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</p:spTree>
  </p:cSld>
  <p:clrMapOvr>
    <a:masterClrMapping/>
  </p:clrMapOvr>
  <p:transition advClick="0" advTm="39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AE791B10-A757-44DB-9989-D8F8C60AE9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graphicEl>
                                              <a:dgm id="{AE791B10-A757-44DB-9989-D8F8C60AE9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graphicEl>
                                              <a:dgm id="{AE791B10-A757-44DB-9989-D8F8C60AE9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92E3A42-10B3-4E08-AE5F-33C8085083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graphicEl>
                                              <a:dgm id="{192E3A42-10B3-4E08-AE5F-33C8085083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graphicEl>
                                              <a:dgm id="{192E3A42-10B3-4E08-AE5F-33C8085083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95D71C2-30F8-4AE0-B1E8-F6D0DC32EE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graphicEl>
                                              <a:dgm id="{195D71C2-30F8-4AE0-B1E8-F6D0DC32EE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graphicEl>
                                              <a:dgm id="{195D71C2-30F8-4AE0-B1E8-F6D0DC32EE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C3989AC7-543C-4C44-9ADA-EE83BA7111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graphicEl>
                                              <a:dgm id="{C3989AC7-543C-4C44-9ADA-EE83BA7111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graphicEl>
                                              <a:dgm id="{C3989AC7-543C-4C44-9ADA-EE83BA7111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B91AC42D-E572-4D19-95A7-58E57659D0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graphicEl>
                                              <a:dgm id="{B91AC42D-E572-4D19-95A7-58E57659D0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graphicEl>
                                              <a:dgm id="{B91AC42D-E572-4D19-95A7-58E57659D0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748292D8-B06E-4ED6-908C-1A5900CBCC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graphicEl>
                                              <a:dgm id="{748292D8-B06E-4ED6-908C-1A5900CBCC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graphicEl>
                                              <a:dgm id="{748292D8-B06E-4ED6-908C-1A5900CBCC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290CF13E-14A8-49C0-AAE9-4CD5847A0F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graphicEl>
                                              <a:dgm id="{290CF13E-14A8-49C0-AAE9-4CD5847A0F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graphicEl>
                                              <a:dgm id="{290CF13E-14A8-49C0-AAE9-4CD5847A0F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192E3A42-10B3-4E08-AE5F-33C8085083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graphicEl>
                                              <a:dgm id="{192E3A42-10B3-4E08-AE5F-33C8085083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graphicEl>
                                              <a:dgm id="{192E3A42-10B3-4E08-AE5F-33C8085083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195D71C2-30F8-4AE0-B1E8-F6D0DC32EE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graphicEl>
                                              <a:dgm id="{195D71C2-30F8-4AE0-B1E8-F6D0DC32EE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graphicEl>
                                              <a:dgm id="{195D71C2-30F8-4AE0-B1E8-F6D0DC32EE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ADAAE763-12B5-4A3C-8D19-2BA9D916A6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graphicEl>
                                              <a:dgm id="{ADAAE763-12B5-4A3C-8D19-2BA9D916A6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graphicEl>
                                              <a:dgm id="{ADAAE763-12B5-4A3C-8D19-2BA9D916A6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581532F0-D10B-4B2B-ACA2-9FA2C1E44E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graphicEl>
                                              <a:dgm id="{581532F0-D10B-4B2B-ACA2-9FA2C1E44E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graphicEl>
                                              <a:dgm id="{581532F0-D10B-4B2B-ACA2-9FA2C1E44E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500"/>
                            </p:stCondLst>
                            <p:childTnLst>
                              <p:par>
                                <p:cTn id="6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044691A6-45FE-496F-BD43-828746209D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graphicEl>
                                              <a:dgm id="{044691A6-45FE-496F-BD43-828746209D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graphicEl>
                                              <a:dgm id="{044691A6-45FE-496F-BD43-828746209D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000"/>
                            </p:stCondLst>
                            <p:childTnLst>
                              <p:par>
                                <p:cTn id="6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A6649B53-BF26-49E9-AA58-F6F7D4C572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graphicEl>
                                              <a:dgm id="{A6649B53-BF26-49E9-AA58-F6F7D4C572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graphicEl>
                                              <a:dgm id="{A6649B53-BF26-49E9-AA58-F6F7D4C572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lvlOne"/>
        </p:bldSub>
      </p:bldGraphic>
      <p:bldGraphic spid="3" grpId="0">
        <p:bldSub>
          <a:bldDgm bld="lvlOne"/>
        </p:bldSub>
      </p:bldGraphic>
      <p:bldGraphic spid="9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3200" b="1" i="1" dirty="0" smtClean="0">
                <a:solidFill>
                  <a:schemeClr val="tx2"/>
                </a:solidFill>
              </a:rPr>
              <a:t>Анализ на педагогическия експеримент:</a:t>
            </a:r>
            <a:endParaRPr lang="bg-BG" sz="3200" b="1" dirty="0">
              <a:solidFill>
                <a:schemeClr val="tx2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357158" y="1285860"/>
            <a:ext cx="4040188" cy="714380"/>
          </a:xfrm>
        </p:spPr>
        <p:txBody>
          <a:bodyPr>
            <a:noAutofit/>
          </a:bodyPr>
          <a:lstStyle/>
          <a:p>
            <a:pPr algn="ctr"/>
            <a:r>
              <a:rPr lang="bg-BG" sz="1800" i="1" dirty="0" smtClean="0">
                <a:solidFill>
                  <a:schemeClr val="tx2"/>
                </a:solidFill>
              </a:rPr>
              <a:t>Резултати от диагностичното наблюдение</a:t>
            </a:r>
            <a:endParaRPr lang="bg-BG" sz="1800" i="1" dirty="0">
              <a:solidFill>
                <a:schemeClr val="tx2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643438" y="1357298"/>
            <a:ext cx="4041775" cy="639762"/>
          </a:xfrm>
        </p:spPr>
        <p:txBody>
          <a:bodyPr>
            <a:noAutofit/>
          </a:bodyPr>
          <a:lstStyle/>
          <a:p>
            <a:pPr algn="ctr"/>
            <a:r>
              <a:rPr lang="bg-BG" sz="1800" i="1" dirty="0" smtClean="0">
                <a:solidFill>
                  <a:schemeClr val="tx2"/>
                </a:solidFill>
              </a:rPr>
              <a:t>Резултати от Проективна методика на Рене Жил</a:t>
            </a:r>
            <a:endParaRPr lang="bg-BG" sz="1800" i="1" dirty="0">
              <a:solidFill>
                <a:schemeClr val="tx2"/>
              </a:solidFill>
            </a:endParaRPr>
          </a:p>
        </p:txBody>
      </p:sp>
      <p:sp>
        <p:nvSpPr>
          <p:cNvPr id="12" name="Text Placeholder 10"/>
          <p:cNvSpPr txBox="1">
            <a:spLocks/>
          </p:cNvSpPr>
          <p:nvPr/>
        </p:nvSpPr>
        <p:spPr>
          <a:xfrm>
            <a:off x="357158" y="4071942"/>
            <a:ext cx="4040188" cy="63976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bg-BG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Резултати от детската продуктивна дейност</a:t>
            </a:r>
            <a:endParaRPr kumimoji="0" lang="bg-BG" b="1" i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072066" y="4214818"/>
            <a:ext cx="27889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bg-BG" b="1" i="1" dirty="0" smtClean="0">
                <a:solidFill>
                  <a:schemeClr val="tx2"/>
                </a:solidFill>
              </a:rPr>
              <a:t>Резултати от интервю</a:t>
            </a:r>
            <a:endParaRPr lang="bg-BG" b="1" i="1" dirty="0">
              <a:solidFill>
                <a:schemeClr val="tx2"/>
              </a:solidFill>
            </a:endParaRPr>
          </a:p>
        </p:txBody>
      </p:sp>
      <p:graphicFrame>
        <p:nvGraphicFramePr>
          <p:cNvPr id="22" name="Content Placeholder 21"/>
          <p:cNvGraphicFramePr>
            <a:graphicFrameLocks noGrp="1"/>
          </p:cNvGraphicFramePr>
          <p:nvPr>
            <p:ph sz="half" idx="2"/>
          </p:nvPr>
        </p:nvGraphicFramePr>
        <p:xfrm>
          <a:off x="457200" y="2174875"/>
          <a:ext cx="4040188" cy="1897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6" name="Content Placeholder 25"/>
          <p:cNvGraphicFramePr>
            <a:graphicFrameLocks noGrp="1"/>
          </p:cNvGraphicFramePr>
          <p:nvPr>
            <p:ph sz="quarter" idx="4"/>
          </p:nvPr>
        </p:nvGraphicFramePr>
        <p:xfrm>
          <a:off x="4500562" y="2000240"/>
          <a:ext cx="4041775" cy="19685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0" name="Chart 39"/>
          <p:cNvGraphicFramePr/>
          <p:nvPr/>
        </p:nvGraphicFramePr>
        <p:xfrm>
          <a:off x="714348" y="4643446"/>
          <a:ext cx="3714776" cy="22145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42" name="Chart 41"/>
          <p:cNvGraphicFramePr/>
          <p:nvPr/>
        </p:nvGraphicFramePr>
        <p:xfrm>
          <a:off x="4357686" y="4500570"/>
          <a:ext cx="4429124" cy="23574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ransition spd="med" advClick="0" advTm="9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2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2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6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40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40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40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4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42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graphicEl>
                                              <a:chart seriesIdx="0" categoryIdx="1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42">
                                            <p:graphicEl>
                                              <a:chart seriesIdx="0" categoryIdx="1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graphicEl>
                                              <a:chart seriesIdx="0" categoryIdx="2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42">
                                            <p:graphicEl>
                                              <a:chart seriesIdx="0" categoryIdx="2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graphicEl>
                                              <a:chart seriesIdx="1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42">
                                            <p:graphicEl>
                                              <a:chart seriesIdx="1" categoryIdx="0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graphicEl>
                                              <a:chart seriesIdx="1" categoryIdx="1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42">
                                            <p:graphicEl>
                                              <a:chart seriesIdx="1" categoryIdx="1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graphicEl>
                                              <a:chart seriesIdx="1" categoryIdx="2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42">
                                            <p:graphicEl>
                                              <a:chart seriesIdx="1" categoryIdx="2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7" grpId="0" build="p"/>
      <p:bldP spid="12" grpId="0" build="p"/>
      <p:bldP spid="13" grpId="0" build="allAtOnce"/>
      <p:bldGraphic spid="22" grpId="0">
        <p:bldSub>
          <a:bldChart bld="series"/>
        </p:bldSub>
      </p:bldGraphic>
      <p:bldGraphic spid="26" grpId="0">
        <p:bldSub>
          <a:bldChart bld="category"/>
        </p:bldSub>
      </p:bldGraphic>
      <p:bldGraphic spid="40" grpId="0">
        <p:bldSub>
          <a:bldChart bld="series"/>
        </p:bldSub>
      </p:bldGraphic>
      <p:bldGraphic spid="42" grpId="0">
        <p:bldSub>
          <a:bldChart bld="seriesEl"/>
        </p:bldSub>
      </p:bldGraphic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1588</TotalTime>
  <Words>441</Words>
  <Application>Microsoft Office PowerPoint</Application>
  <PresentationFormat>On-screen Show (4:3)</PresentationFormat>
  <Paragraphs>90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ПОВИШАВАНЕ НА ЕМОЦИОНАЛНАТА ИНТЕЛИГЕНТНОСТ НА 6- 7- ГОДИШНИТЕ ДЕЦА </vt:lpstr>
      <vt:lpstr>PowerPoint Presentation</vt:lpstr>
      <vt:lpstr>Диспозиции / области, измерващи емоционална интелигентност/:</vt:lpstr>
      <vt:lpstr>Само 15% от успеха в живота се дължи на IQ (умствен интелект), а 85% се дължи на EQ, или емоционална интелигентност.</vt:lpstr>
      <vt:lpstr>Експериментално изследване:</vt:lpstr>
      <vt:lpstr>Методи на педагогическия експеримент:</vt:lpstr>
      <vt:lpstr>и</vt:lpstr>
      <vt:lpstr>PowerPoint Presentation</vt:lpstr>
      <vt:lpstr>Анализ на педагогическия експеримент:</vt:lpstr>
      <vt:lpstr>Светлана Тодорова Лазарова, ст. учител, IIПКС, ОДЗ№2 “Знаме на мира”- Гр. Балчик;  e- mail: svetla_balchik@abv.bg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Svetlana</dc:creator>
  <cp:lastModifiedBy>Windows User</cp:lastModifiedBy>
  <cp:revision>162</cp:revision>
  <dcterms:created xsi:type="dcterms:W3CDTF">2013-02-23T20:23:12Z</dcterms:created>
  <dcterms:modified xsi:type="dcterms:W3CDTF">2017-03-12T08:08:27Z</dcterms:modified>
</cp:coreProperties>
</file>