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8" r:id="rId2"/>
    <p:sldId id="280" r:id="rId3"/>
    <p:sldId id="269" r:id="rId4"/>
    <p:sldId id="272" r:id="rId5"/>
    <p:sldId id="265" r:id="rId6"/>
    <p:sldId id="325" r:id="rId7"/>
    <p:sldId id="279" r:id="rId8"/>
    <p:sldId id="304" r:id="rId9"/>
    <p:sldId id="261" r:id="rId10"/>
    <p:sldId id="326" r:id="rId11"/>
    <p:sldId id="336" r:id="rId12"/>
    <p:sldId id="275" r:id="rId13"/>
    <p:sldId id="267" r:id="rId14"/>
    <p:sldId id="260" r:id="rId15"/>
    <p:sldId id="309" r:id="rId16"/>
    <p:sldId id="327" r:id="rId17"/>
    <p:sldId id="271" r:id="rId18"/>
    <p:sldId id="311" r:id="rId19"/>
    <p:sldId id="313" r:id="rId20"/>
    <p:sldId id="330" r:id="rId21"/>
    <p:sldId id="262" r:id="rId22"/>
    <p:sldId id="334" r:id="rId23"/>
    <p:sldId id="305" r:id="rId24"/>
    <p:sldId id="278" r:id="rId25"/>
    <p:sldId id="29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EC371-1C83-4664-822B-B20786F5FDC0}" type="datetimeFigureOut">
              <a:rPr lang="bg-BG" smtClean="0"/>
              <a:t>14.5.2017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A2E9C-AA12-4E71-A20C-13B8D6A2451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403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A2E9C-AA12-4E71-A20C-13B8D6A24512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6332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A2E9C-AA12-4E71-A20C-13B8D6A24512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28962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A2E9C-AA12-4E71-A20C-13B8D6A24512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7826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A2E9C-AA12-4E71-A20C-13B8D6A24512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851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A2E9C-AA12-4E71-A20C-13B8D6A24512}" type="slidenum">
              <a:rPr lang="bg-BG" smtClean="0"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788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jpeg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microsoft.com/office/2007/relationships/hdphoto" Target="../media/hdphoto9.wdp"/><Relationship Id="rId4" Type="http://schemas.openxmlformats.org/officeDocument/2006/relationships/image" Target="../media/image55.jpe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3.png"/><Relationship Id="rId5" Type="http://schemas.openxmlformats.org/officeDocument/2006/relationships/image" Target="../media/image66.jpe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jpeg"/><Relationship Id="rId7" Type="http://schemas.openxmlformats.org/officeDocument/2006/relationships/image" Target="../media/image7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8.wdp"/><Relationship Id="rId3" Type="http://schemas.openxmlformats.org/officeDocument/2006/relationships/image" Target="../media/image8.jpeg"/><Relationship Id="rId7" Type="http://schemas.openxmlformats.org/officeDocument/2006/relationships/image" Target="../media/image74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3.png"/><Relationship Id="rId5" Type="http://schemas.openxmlformats.org/officeDocument/2006/relationships/image" Target="../media/image73.jpeg"/><Relationship Id="rId10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openxmlformats.org/officeDocument/2006/relationships/image" Target="../media/image75.jpeg"/><Relationship Id="rId1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microsoft.com/office/2007/relationships/hdphoto" Target="../media/hdphoto19.wdp"/><Relationship Id="rId4" Type="http://schemas.openxmlformats.org/officeDocument/2006/relationships/image" Target="../media/image79.jpeg"/><Relationship Id="rId9" Type="http://schemas.openxmlformats.org/officeDocument/2006/relationships/image" Target="../media/image8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1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3.png"/><Relationship Id="rId4" Type="http://schemas.openxmlformats.org/officeDocument/2006/relationships/image" Target="../media/image9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microsoft.com/office/2007/relationships/hdphoto" Target="../media/hdphoto1.wdp"/><Relationship Id="rId7" Type="http://schemas.openxmlformats.org/officeDocument/2006/relationships/image" Target="../media/image10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3.pn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8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39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3" y="0"/>
            <a:ext cx="9144000" cy="689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572" y="553456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Дъгата прилича на мост над земята, </a:t>
            </a:r>
          </a:p>
          <a:p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окичен с байрачета от седем цвята.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Слънцето, златното, по нея минава,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всичко от нея, по-весело става!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67" y="1752600"/>
            <a:ext cx="4314967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27" y="-1706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49" y="1066800"/>
            <a:ext cx="469423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16936"/>
            <a:ext cx="3810000" cy="180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-17060"/>
            <a:ext cx="7696201" cy="127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26" y="5931167"/>
            <a:ext cx="4876801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78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5886"/>
            <a:ext cx="3048000" cy="43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14" y="3200399"/>
            <a:ext cx="3615422" cy="3657601"/>
          </a:xfr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982"/>
            <a:ext cx="324589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359322" y="0"/>
            <a:ext cx="4800600" cy="15899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bg-BG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енят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Ботев и другите герои, дали живота си за свободата и независимостта на Майка България.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39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4724400" cy="34289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75"/>
            <a:ext cx="44196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175"/>
            <a:ext cx="4724400" cy="3425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32175"/>
            <a:ext cx="4419600" cy="3429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24400" y="3048000"/>
            <a:ext cx="4419600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Откриваме следите на хората, живяли тук преди нас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57841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96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" r="-12" b="24924"/>
          <a:stretch/>
        </p:blipFill>
        <p:spPr>
          <a:xfrm>
            <a:off x="0" y="0"/>
            <a:ext cx="9144000" cy="7010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3581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sz="8800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17494" y="5558051"/>
            <a:ext cx="4572000" cy="145234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Баба Марта отново ни донесе здраве </a:t>
            </a:r>
            <a:r>
              <a:rPr lang="bg-BG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пролетно настроение</a:t>
            </a:r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54" y="381000"/>
            <a:ext cx="4586785" cy="51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629" y="-4237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399"/>
            <a:ext cx="4667536" cy="419100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1"/>
            <a:ext cx="4667536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-1" y="-42378"/>
            <a:ext cx="4634555" cy="150239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Ние имаме какво да дадем на Европа и на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света - своите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традиции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своя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фолклор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своята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самобитност.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91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32176"/>
            <a:ext cx="4495800" cy="34258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175"/>
            <a:ext cx="4648200" cy="3425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-62789"/>
            <a:ext cx="4495800" cy="3494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89"/>
            <a:ext cx="4648200" cy="349496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824" y="6092825"/>
            <a:ext cx="9155373" cy="76517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бели дрехи, на главите с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китчици, пак залюляха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лазарките плитчици.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9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" y="-189914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74" y="-189914"/>
            <a:ext cx="4572000" cy="3753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7945"/>
            <a:ext cx="4572001" cy="3381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" y="-57221"/>
            <a:ext cx="4572001" cy="3620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468570"/>
            <a:ext cx="4572000" cy="3389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828799" y="-104633"/>
            <a:ext cx="3810001" cy="71423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Велики четвъртък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302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315286"/>
            <a:ext cx="8229600" cy="2810877"/>
          </a:xfrm>
        </p:spPr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802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" r="-12" b="24924"/>
          <a:stretch/>
        </p:blipFill>
        <p:spPr>
          <a:xfrm>
            <a:off x="10236" y="-37952"/>
            <a:ext cx="9144000" cy="7010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3581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sz="8800" dirty="0">
              <a:solidFill>
                <a:prstClr val="white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2" y="1655100"/>
            <a:ext cx="4517231" cy="339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37"/>
            <a:ext cx="4642692" cy="342121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53804" y="990599"/>
            <a:ext cx="4572000" cy="10093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Седмица </a:t>
            </a:r>
            <a:r>
              <a:rPr lang="bg-BG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толерантността в група „Дъга“  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2" y="838199"/>
            <a:ext cx="4649037" cy="3276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50632" y="4423641"/>
            <a:ext cx="4609291" cy="167640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Акценти: желание и умение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приемане на другия,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възможност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 живеем заедно в мир и хармония чрез спазване на общи правила и закони,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добронамереност, широк поглед към света и толерантност.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26769" y="6000704"/>
            <a:ext cx="4517231" cy="95127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Толерантността е непрекъснат процес, който никога не спира, началото е поставено! 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-24540" y="-30708"/>
            <a:ext cx="9150344" cy="102130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Трябва да умеем да ценим доброто у другите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да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 докоснем до тяхната култура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да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ги опознаем добре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 приобщим към общочовешките ценности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запазвайки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своята национална идентичност.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626935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5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4898" cy="3809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9"/>
            <a:ext cx="4094898" cy="3051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98" y="-18197"/>
            <a:ext cx="5075261" cy="380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98" y="3809999"/>
            <a:ext cx="5049101" cy="30511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94898" y="6025250"/>
            <a:ext cx="5049102" cy="83819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Среща с приятел, който ни научи да отваряме сърцата си и за различните от нас.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Благодарим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ценните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уроци, Турхан! 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3174"/>
            <a:ext cx="4381502" cy="11398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„Животът не струва, ако приятелството не съществува!“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260" y="3809999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21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8800" cy="441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42" y="4419600"/>
            <a:ext cx="3226558" cy="2630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29" y="4419600"/>
            <a:ext cx="3179929" cy="259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360760"/>
            <a:ext cx="3505200" cy="3689445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3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38799" y="-1"/>
            <a:ext cx="3523397" cy="336076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навечерието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Денят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християнското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семейство - Дъга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толерантността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доброто, което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 да променя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съдби! 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4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" r="-12" b="24924"/>
          <a:stretch/>
        </p:blipFill>
        <p:spPr>
          <a:xfrm>
            <a:off x="0" y="0"/>
            <a:ext cx="9144000" cy="67664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3581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sz="88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51" y="766599"/>
            <a:ext cx="2960649" cy="3648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6599"/>
            <a:ext cx="3048000" cy="3648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72" y="3943672"/>
            <a:ext cx="2793239" cy="29143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72" y="766599"/>
            <a:ext cx="3200400" cy="353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0" y="-5712"/>
            <a:ext cx="9161060" cy="76252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TextBox 4"/>
          <p:cNvSpPr txBox="1"/>
          <p:nvPr/>
        </p:nvSpPr>
        <p:spPr>
          <a:xfrm>
            <a:off x="1811739" y="-74187"/>
            <a:ext cx="6417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Екологичното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възпитание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гаранция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по - добро бъдеще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67" y="3922649"/>
            <a:ext cx="3162300" cy="284379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-59144" y="6324601"/>
            <a:ext cx="2793238" cy="57889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какво са ни билките?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07368" y="6324601"/>
            <a:ext cx="3162299" cy="53340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Къде живее паячето?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79" y="3968143"/>
            <a:ext cx="3274333" cy="288985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-59144" y="3922649"/>
            <a:ext cx="9203144" cy="54018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Физическият контакт с природата ни дава информация за света, зарежда ни с енергия и постепенно преживяването се превръща в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духовно.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63978" y="6324601"/>
            <a:ext cx="3274333" cy="53339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Можем ли да чуем и видим как расте тревата? 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8" grpId="0" animBg="1"/>
      <p:bldP spid="15" grpId="0" animBg="1"/>
      <p:bldP spid="9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60764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40" y="307075"/>
            <a:ext cx="4572072" cy="311332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648387"/>
            <a:ext cx="4586216" cy="304482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37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3693212"/>
            <a:ext cx="4572000" cy="316478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14288" y="6281212"/>
            <a:ext cx="4571999" cy="55179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омага ни да развиваме естетическите си възприятия;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8534" y="-34238"/>
            <a:ext cx="4309851" cy="68262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Красотата и изобилието на природата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38" y="3693213"/>
            <a:ext cx="4613016" cy="313979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546338" y="6281212"/>
            <a:ext cx="4613016" cy="5796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ознавателните умения и фината си моторика;  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46338" y="3200400"/>
            <a:ext cx="4557784" cy="7389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ава възможност да изграждаме концепции за математически понятия;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0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" r="-12" b="24924"/>
          <a:stretch/>
        </p:blipFill>
        <p:spPr>
          <a:xfrm>
            <a:off x="0" y="0"/>
            <a:ext cx="9144000" cy="7010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2400" y="3581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sz="88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3657599"/>
            <a:ext cx="3368723" cy="3373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91199" cy="70309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76" y="0"/>
            <a:ext cx="3368724" cy="3657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5867401"/>
            <a:ext cx="5802572" cy="116355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Цветя, песни и усмивки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пожелания за успешна нова учебна година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91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5" y="-71758"/>
            <a:ext cx="9144000" cy="684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08" y="-71758"/>
            <a:ext cx="4692950" cy="345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71" y="-71758"/>
            <a:ext cx="4596860" cy="365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-92751" y="2884925"/>
            <a:ext cx="4623088" cy="53016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22 март - Световен ден на водите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33749" y="-64780"/>
            <a:ext cx="4702880" cy="66904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Природата е повод за внушаване на отговорности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46" y="3415091"/>
            <a:ext cx="4623088" cy="32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66" y="3318681"/>
            <a:ext cx="4632846" cy="345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0" y="6283088"/>
            <a:ext cx="9242022" cy="5715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октомври - Международен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 на Черно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море,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символ на надеждата за по-добро бъдеще.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0929" y="2884925"/>
            <a:ext cx="4550410" cy="53016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22 април – Международен ден на Земята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5" y="-159224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1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" y="0"/>
            <a:ext cx="9144000" cy="678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4" y="3695700"/>
            <a:ext cx="4728949" cy="315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137"/>
            <a:ext cx="4415051" cy="3658737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" y="1137"/>
            <a:ext cx="4728949" cy="3657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61" y="3658737"/>
            <a:ext cx="4419600" cy="319926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873387" y="6376543"/>
            <a:ext cx="4262651" cy="4571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Пролетна слънчева </a:t>
            </a:r>
            <a:r>
              <a:rPr lang="bg-BG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полянка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03779" y="6452117"/>
            <a:ext cx="3052549" cy="38162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просто да се забавляваме.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3278874"/>
            <a:ext cx="2519149" cy="37986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 размишляваме...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32176" y="3314700"/>
            <a:ext cx="1907275" cy="381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благославяме...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3316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1139"/>
            <a:ext cx="4648200" cy="3316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29935"/>
            <a:ext cx="4648200" cy="3566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5147"/>
            <a:ext cx="4800600" cy="35963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0600" y="3048000"/>
            <a:ext cx="44958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Творчеството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играта - драматизация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необходимо условие за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себереализация,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93475"/>
            <a:ext cx="41148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защото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позволява децата да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проявяват себе си, да реализират творчески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идеи,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 осъществяват собствен свободен избор.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8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-11824"/>
            <a:ext cx="4648201" cy="3593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81400"/>
            <a:ext cx="4495799" cy="32766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6" y="0"/>
            <a:ext cx="4510585" cy="358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3581400"/>
            <a:ext cx="4670948" cy="3276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060" y="5943600"/>
            <a:ext cx="2819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Мила мамо, обещавам всяка твоя златна дума да запомня!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03224" y="5943600"/>
            <a:ext cx="326352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Музикална пиеса „Думите на мама“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26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" r="-12" b="24924"/>
          <a:stretch/>
        </p:blipFill>
        <p:spPr>
          <a:xfrm>
            <a:off x="0" y="1"/>
            <a:ext cx="9144000" cy="67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3581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sz="88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136"/>
            <a:ext cx="3009900" cy="3199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9" y="-31845"/>
            <a:ext cx="3124201" cy="3102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0748"/>
            <a:ext cx="3124200" cy="3835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709"/>
            <a:ext cx="3050843" cy="3101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99" y="3070748"/>
            <a:ext cx="3429000" cy="3787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3017180"/>
            <a:ext cx="3619500" cy="3840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6141380"/>
            <a:ext cx="901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bg-BG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-23598" y="6378621"/>
            <a:ext cx="9167598" cy="527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октомври - Световен ден на музиката, бе повод отново за много усмивки, песни и танци.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90800" y="2993408"/>
            <a:ext cx="4191000" cy="1045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Музиката е здраве и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щастие. С нея и заради нея празнуваме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9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58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1" y="0"/>
            <a:ext cx="91349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2568" y="6450224"/>
            <a:ext cx="4964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Изготвил: Ст. учител Светлана Лазарова</a:t>
            </a:r>
            <a:endParaRPr lang="bg-BG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35257"/>
            <a:ext cx="92518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Благодаря за внимането!</a:t>
            </a:r>
            <a:endParaRPr lang="bg-BG" sz="6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" y="6167709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56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9"/>
            <a:ext cx="9144000" cy="684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0"/>
            <a:ext cx="4724400" cy="3453937"/>
          </a:xfrm>
        </p:spPr>
      </p:pic>
      <p:sp>
        <p:nvSpPr>
          <p:cNvPr id="5" name="TextBox 4"/>
          <p:cNvSpPr txBox="1"/>
          <p:nvPr/>
        </p:nvSpPr>
        <p:spPr>
          <a:xfrm>
            <a:off x="1997562" y="3346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318"/>
            <a:ext cx="4441209" cy="345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258"/>
            <a:ext cx="4731224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64257"/>
            <a:ext cx="4441209" cy="342900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28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022" y="5978857"/>
            <a:ext cx="4731223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Отглеждаме физически здрави и жизнерадостни деца чрез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укрепване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каляване на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детския организъм</a:t>
            </a:r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4" y="3508223"/>
            <a:ext cx="4575412" cy="342915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56" y="3508224"/>
            <a:ext cx="4603844" cy="3432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2" y="-73025"/>
            <a:ext cx="4556078" cy="35812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3689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96" y="-73025"/>
            <a:ext cx="4604982" cy="358124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910954" y="2819400"/>
            <a:ext cx="3224283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bg-BG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ога ни носи здраве и емоционален контрол   </a:t>
            </a:r>
            <a:endParaRPr lang="bg-BG" sz="2400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1"/>
            <a:ext cx="9144000" cy="7010400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94"/>
            <a:ext cx="4775931" cy="33733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64" y="-12441"/>
            <a:ext cx="4424936" cy="35336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64" y="3549955"/>
            <a:ext cx="4438322" cy="3501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8" y="3381163"/>
            <a:ext cx="4805238" cy="359921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29" y="7794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719064" y="2578359"/>
            <a:ext cx="443832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 </a:t>
            </a:r>
            <a:r>
              <a:rPr lang="bg-B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нициативата </a:t>
            </a:r>
            <a:r>
              <a:rPr lang="bg-B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„Подари цвете</a:t>
            </a:r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”,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нашият принос към Националната кампания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„Да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запазим децата на пътя”. </a:t>
            </a:r>
            <a:r>
              <a:rPr lang="bg-B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-39806" y="33882"/>
            <a:ext cx="9183806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Патриотичното възпитание: култивиране </a:t>
            </a:r>
            <a:r>
              <a:rPr lang="bg-BG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национална гордост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68103" y="985814"/>
            <a:ext cx="4473054" cy="107158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 е възможно и необходимо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 не угасне светлика на българското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светлика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паметта ни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bg-BG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31464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 flipV="1">
            <a:off x="3276600" y="6126163"/>
            <a:ext cx="5410200" cy="122237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  <p:sp>
        <p:nvSpPr>
          <p:cNvPr id="8" name="Rounded Rectangle 7"/>
          <p:cNvSpPr/>
          <p:nvPr/>
        </p:nvSpPr>
        <p:spPr>
          <a:xfrm>
            <a:off x="0" y="1717935"/>
            <a:ext cx="4610100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Търсим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корените на патриотизма в историята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гордостта от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общността,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съхранената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етническа идентичност.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03" y="2625510"/>
            <a:ext cx="32004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685" y="2971800"/>
            <a:ext cx="312737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-17060" y="6095877"/>
            <a:ext cx="7256060" cy="7948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 Взаимното училище във Възрожденски комплекс, гр. Балчик</a:t>
            </a:r>
          </a:p>
          <a:p>
            <a:pPr algn="ctr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първото българско училище в града, открито през далечната 1845 година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2" y="1014293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8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" r="-12" b="24924"/>
          <a:stretch/>
        </p:blipFill>
        <p:spPr>
          <a:xfrm>
            <a:off x="26158" y="1"/>
            <a:ext cx="91440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3581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sz="8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06" y="3336667"/>
            <a:ext cx="3258403" cy="3521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0" y="-624"/>
            <a:ext cx="3141261" cy="3580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45" y="2209800"/>
            <a:ext cx="3202675" cy="36046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124201" y="0"/>
            <a:ext cx="6019799" cy="1219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Примерите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 много - от повика на Паисий до безкористния чист патриотизъм на Ботев и Левски.</a:t>
            </a:r>
          </a:p>
          <a:p>
            <a:pPr algn="ctr"/>
            <a:endParaRPr lang="bg-BG" dirty="0"/>
          </a:p>
        </p:txBody>
      </p:sp>
      <p:sp>
        <p:nvSpPr>
          <p:cNvPr id="17" name="Rounded Rectangle 16"/>
          <p:cNvSpPr/>
          <p:nvPr/>
        </p:nvSpPr>
        <p:spPr>
          <a:xfrm>
            <a:off x="6134100" y="1673603"/>
            <a:ext cx="3062217" cy="1663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будители народни,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цял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низ светли имена, 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чисти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сияйни, благородни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вий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 нашите знамена!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26" y="0"/>
            <a:ext cx="1828800" cy="6858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-29199" y="3801414"/>
            <a:ext cx="3000999" cy="28522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Денят на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народните будители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итане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паметта на първите ни възрожденци,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хората, поели кръста на вярата и знанието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191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75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7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09" y="3548703"/>
            <a:ext cx="4345675" cy="314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2" y="3569459"/>
            <a:ext cx="4343400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0819"/>
            <a:ext cx="4343400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2" y="300818"/>
            <a:ext cx="4369558" cy="3124201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0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90800" y="3112544"/>
            <a:ext cx="3429000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памет на Апостола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26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19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1401"/>
            <a:ext cx="4572000" cy="3394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1401"/>
            <a:ext cx="4572000" cy="339488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119"/>
            <a:ext cx="4604413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3219"/>
            <a:ext cx="457200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-32413" y="3127018"/>
            <a:ext cx="9208827" cy="10639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Трети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март,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поклон за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геройски загиналите в боевете за Освобождението от османско иго, записали имената си на страниците на българската история! 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13" y="6293656"/>
            <a:ext cx="18288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7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4265</TotalTime>
  <Words>667</Words>
  <Application>Microsoft Office PowerPoint</Application>
  <PresentationFormat>On-screen Show (4:3)</PresentationFormat>
  <Paragraphs>72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Liubo</dc:creator>
  <cp:lastModifiedBy>Windows User</cp:lastModifiedBy>
  <cp:revision>204</cp:revision>
  <dcterms:created xsi:type="dcterms:W3CDTF">2006-08-16T00:00:00Z</dcterms:created>
  <dcterms:modified xsi:type="dcterms:W3CDTF">2017-05-14T11:19:11Z</dcterms:modified>
</cp:coreProperties>
</file>