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9" r:id="rId4"/>
    <p:sldId id="271" r:id="rId5"/>
    <p:sldId id="270" r:id="rId6"/>
    <p:sldId id="256" r:id="rId7"/>
    <p:sldId id="257" r:id="rId8"/>
    <p:sldId id="266" r:id="rId9"/>
    <p:sldId id="268" r:id="rId10"/>
    <p:sldId id="277" r:id="rId11"/>
    <p:sldId id="259" r:id="rId12"/>
    <p:sldId id="274" r:id="rId13"/>
    <p:sldId id="273" r:id="rId14"/>
    <p:sldId id="276" r:id="rId15"/>
    <p:sldId id="263" r:id="rId16"/>
    <p:sldId id="260" r:id="rId17"/>
    <p:sldId id="282" r:id="rId18"/>
    <p:sldId id="284" r:id="rId19"/>
    <p:sldId id="261" r:id="rId20"/>
    <p:sldId id="275" r:id="rId21"/>
    <p:sldId id="262" r:id="rId22"/>
    <p:sldId id="281" r:id="rId23"/>
    <p:sldId id="278" r:id="rId24"/>
    <p:sldId id="279" r:id="rId25"/>
    <p:sldId id="272" r:id="rId26"/>
    <p:sldId id="283" r:id="rId27"/>
    <p:sldId id="264" r:id="rId28"/>
    <p:sldId id="280" r:id="rId29"/>
    <p:sldId id="285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4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235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1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18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95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392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3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259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38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99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646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19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7484-1B24-46C1-A759-9F6448A5DCBC}" type="datetimeFigureOut">
              <a:rPr lang="bg-BG" smtClean="0"/>
              <a:t>14.5.2017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9B41-0E0F-40F3-BA67-5F0F20B6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338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4837"/>
            <a:ext cx="9144000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начинаещият до майстора, почти всички художници са се опитвали да пресъздадат под някаква форма автопортрет в даден момент от кариерата си. Известни автопортрети, създадени от най-изявените фигури в цялата история на изкуството, са свидетелство за гъвкавостта на този жанр. Тази отдавна установена форма на портретиране датира от античността, но едва през ранното Възраждане в средата на 15-ти век художниците започнали да се изобразяват все по-често като основен обект. Използвайки огледалото като техническо средство, много художници, скулптори и гравюри са възпроизвеждали своя собствен имидж по различни и иновативни начини за различни мотиви. Някои често са създавали повтарящи се автопортрети, когато застарявали, за да заснемат непрекъснато променящия си облик.</a:t>
            </a:r>
            <a:endParaRPr lang="bg-B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04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221" y="1628800"/>
            <a:ext cx="56915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g-BG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Автопортрети -шедьоври</a:t>
            </a:r>
            <a:endParaRPr lang="bg-BG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Анри Матис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Автопортрет в раираната тениска, 1906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88832" cy="5075262"/>
          </a:xfrm>
        </p:spPr>
      </p:pic>
    </p:spTree>
    <p:extLst>
      <p:ext uri="{BB962C8B-B14F-4D97-AF65-F5344CB8AC3E}">
        <p14:creationId xmlns:p14="http://schemas.microsoft.com/office/powerpoint/2010/main" val="153456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997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Егон Шиле - Самопортрет със Physalis, 1912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52928" cy="5733256"/>
          </a:xfrm>
        </p:spPr>
      </p:pic>
    </p:spTree>
    <p:extLst>
      <p:ext uri="{BB962C8B-B14F-4D97-AF65-F5344CB8AC3E}">
        <p14:creationId xmlns:p14="http://schemas.microsoft.com/office/powerpoint/2010/main" val="31278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Марк Шагал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 със седем пръста, 1913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08912" cy="5013176"/>
          </a:xfrm>
        </p:spPr>
      </p:pic>
    </p:spTree>
    <p:extLst>
      <p:ext uri="{BB962C8B-B14F-4D97-AF65-F5344CB8AC3E}">
        <p14:creationId xmlns:p14="http://schemas.microsoft.com/office/powerpoint/2010/main" val="34053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189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bg-B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Едгар Дега 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5733256"/>
          </a:xfrm>
        </p:spPr>
      </p:pic>
    </p:spTree>
    <p:extLst>
      <p:ext uri="{BB962C8B-B14F-4D97-AF65-F5344CB8AC3E}">
        <p14:creationId xmlns:p14="http://schemas.microsoft.com/office/powerpoint/2010/main" val="3564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Карл Шмидт-Ротлуф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 с пури, 1919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445224"/>
          </a:xfrm>
        </p:spPr>
      </p:pic>
    </p:spTree>
    <p:extLst>
      <p:ext uri="{BB962C8B-B14F-4D97-AF65-F5344CB8AC3E}">
        <p14:creationId xmlns:p14="http://schemas.microsoft.com/office/powerpoint/2010/main" val="188396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Фрида Кало - Двете фрида, 1939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  <p:extLst>
      <p:ext uri="{BB962C8B-B14F-4D97-AF65-F5344CB8AC3E}">
        <p14:creationId xmlns:p14="http://schemas.microsoft.com/office/powerpoint/2010/main" val="34478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М. С. Ешер - ръка с отразяваща сфера, 1935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036496" cy="5445224"/>
          </a:xfrm>
        </p:spPr>
      </p:pic>
    </p:spTree>
    <p:extLst>
      <p:ext uri="{BB962C8B-B14F-4D97-AF65-F5344CB8AC3E}">
        <p14:creationId xmlns:p14="http://schemas.microsoft.com/office/powerpoint/2010/main" val="25924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877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Кете Колвиц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1923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Ернст Лудвиг Кирхнер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1928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445224"/>
          </a:xfrm>
        </p:spPr>
      </p:pic>
    </p:spTree>
    <p:extLst>
      <p:ext uri="{BB962C8B-B14F-4D97-AF65-F5344CB8AC3E}">
        <p14:creationId xmlns:p14="http://schemas.microsoft.com/office/powerpoint/2010/main" val="210042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Дейвид Хокни - Самопортрет, 1954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12776"/>
            <a:ext cx="9289031" cy="5445224"/>
          </a:xfrm>
        </p:spPr>
      </p:pic>
    </p:spTree>
    <p:extLst>
      <p:ext uri="{BB962C8B-B14F-4D97-AF65-F5344CB8AC3E}">
        <p14:creationId xmlns:p14="http://schemas.microsoft.com/office/powerpoint/2010/main" val="8719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9" y="0"/>
            <a:ext cx="8686800" cy="119675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Леонардо да Винчи - "Портрет на мъж"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984776" cy="4968552"/>
          </a:xfrm>
        </p:spPr>
      </p:pic>
    </p:spTree>
    <p:extLst>
      <p:ext uri="{BB962C8B-B14F-4D97-AF65-F5344CB8AC3E}">
        <p14:creationId xmlns:p14="http://schemas.microsoft.com/office/powerpoint/2010/main" val="23889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5688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Франк Фразета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1962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Лусиен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Фройд - размисъл с две деца (автопортрет), 1965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4975" cy="5256584"/>
          </a:xfrm>
        </p:spPr>
      </p:pic>
    </p:spTree>
    <p:extLst>
      <p:ext uri="{BB962C8B-B14F-4D97-AF65-F5344CB8AC3E}">
        <p14:creationId xmlns:p14="http://schemas.microsoft.com/office/powerpoint/2010/main" val="1377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Крейг Мозер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2006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5445224"/>
          </a:xfrm>
        </p:spPr>
      </p:pic>
    </p:spTree>
    <p:extLst>
      <p:ext uri="{BB962C8B-B14F-4D97-AF65-F5344CB8AC3E}">
        <p14:creationId xmlns:p14="http://schemas.microsoft.com/office/powerpoint/2010/main" val="312612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Брайън Кастелани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Големият дух "Самопортрет", 2009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5445224"/>
          </a:xfrm>
        </p:spPr>
      </p:pic>
    </p:spTree>
    <p:extLst>
      <p:ext uri="{BB962C8B-B14F-4D97-AF65-F5344CB8AC3E}">
        <p14:creationId xmlns:p14="http://schemas.microsoft.com/office/powerpoint/2010/main" val="252850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Фред Бел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2010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445224"/>
          </a:xfrm>
        </p:spPr>
      </p:pic>
    </p:spTree>
    <p:extLst>
      <p:ext uri="{BB962C8B-B14F-4D97-AF65-F5344CB8AC3E}">
        <p14:creationId xmlns:p14="http://schemas.microsoft.com/office/powerpoint/2010/main" val="1162547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bg-B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Пабло Пикасо - "Самопортрет"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9147"/>
            <a:ext cx="7272807" cy="5445224"/>
          </a:xfrm>
        </p:spPr>
      </p:pic>
    </p:spTree>
    <p:extLst>
      <p:ext uri="{BB962C8B-B14F-4D97-AF65-F5344CB8AC3E}">
        <p14:creationId xmlns:p14="http://schemas.microsoft.com/office/powerpoint/2010/main" val="3488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Пабло Пикасо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Самопортрет, 1907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58181"/>
            <a:ext cx="5905500" cy="3810000"/>
          </a:xfrm>
        </p:spPr>
      </p:pic>
    </p:spTree>
    <p:extLst>
      <p:ext uri="{BB962C8B-B14F-4D97-AF65-F5344CB8AC3E}">
        <p14:creationId xmlns:p14="http://schemas.microsoft.com/office/powerpoint/2010/main" val="1407840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Пабло Пикасо - Самообясняваща се смърт, 1972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3" cy="5445224"/>
          </a:xfrm>
        </p:spPr>
      </p:pic>
    </p:spTree>
    <p:extLst>
      <p:ext uri="{BB962C8B-B14F-4D97-AF65-F5344CB8AC3E}">
        <p14:creationId xmlns:p14="http://schemas.microsoft.com/office/powerpoint/2010/main" val="42554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Лусиен Фройд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Размисъл, 2005 г.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64896" cy="5544616"/>
          </a:xfrm>
        </p:spPr>
      </p:pic>
    </p:spTree>
    <p:extLst>
      <p:ext uri="{BB962C8B-B14F-4D97-AF65-F5344CB8AC3E}">
        <p14:creationId xmlns:p14="http://schemas.microsoft.com/office/powerpoint/2010/main" val="248620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Франсис Бейкън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Три изследвания на себе си, 1976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445224"/>
          </a:xfrm>
        </p:spPr>
      </p:pic>
    </p:spTree>
    <p:extLst>
      <p:ext uri="{BB962C8B-B14F-4D97-AF65-F5344CB8AC3E}">
        <p14:creationId xmlns:p14="http://schemas.microsoft.com/office/powerpoint/2010/main" val="354335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Рафаел (Рафаело Санцио да Урбино) - "Самопортрет"</a:t>
            </a:r>
            <a:endParaRPr lang="bg-BG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72808" cy="5445224"/>
          </a:xfrm>
        </p:spPr>
      </p:pic>
    </p:spTree>
    <p:extLst>
      <p:ext uri="{BB962C8B-B14F-4D97-AF65-F5344CB8AC3E}">
        <p14:creationId xmlns:p14="http://schemas.microsoft.com/office/powerpoint/2010/main" val="9973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600"/>
            <a:ext cx="8229600" cy="95212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Ел  Греко - "Портрет на мъж"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949280"/>
          </a:xfrm>
        </p:spPr>
      </p:pic>
    </p:spTree>
    <p:extLst>
      <p:ext uri="{BB962C8B-B14F-4D97-AF65-F5344CB8AC3E}">
        <p14:creationId xmlns:p14="http://schemas.microsoft.com/office/powerpoint/2010/main" val="25898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Рембранд ван Риен - "Автопортрет с барета и изпъната яка"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1929"/>
            <a:ext cx="7704856" cy="5445224"/>
          </a:xfrm>
        </p:spPr>
      </p:pic>
    </p:spTree>
    <p:extLst>
      <p:ext uri="{BB962C8B-B14F-4D97-AF65-F5344CB8AC3E}">
        <p14:creationId xmlns:p14="http://schemas.microsoft.com/office/powerpoint/2010/main" val="8001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38"/>
            <a:ext cx="9144000" cy="6478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79237"/>
            <a:ext cx="7956377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Пармиджанино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Самопортрет</a:t>
            </a:r>
            <a:endParaRPr lang="en-US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изпъкнало огледало, 1524</a:t>
            </a:r>
            <a:endParaRPr lang="bg-BG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Гюстав Курбе -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bg-B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Отчаянието, 1845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568952" cy="5445224"/>
          </a:xfrm>
        </p:spPr>
      </p:pic>
    </p:spTree>
    <p:extLst>
      <p:ext uri="{BB962C8B-B14F-4D97-AF65-F5344CB8AC3E}">
        <p14:creationId xmlns:p14="http://schemas.microsoft.com/office/powerpoint/2010/main" val="330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"Автопортрет с обвито ухо, от Винсънт ван Гог, 1889.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328592"/>
          </a:xfrm>
        </p:spPr>
      </p:pic>
    </p:spTree>
    <p:extLst>
      <p:ext uri="{BB962C8B-B14F-4D97-AF65-F5344CB8AC3E}">
        <p14:creationId xmlns:p14="http://schemas.microsoft.com/office/powerpoint/2010/main" val="27293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Винсент ван Гог - "Автопортрет без брада"</a:t>
            </a:r>
            <a:endParaRPr lang="bg-B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5445224"/>
          </a:xfrm>
        </p:spPr>
      </p:pic>
    </p:spTree>
    <p:extLst>
      <p:ext uri="{BB962C8B-B14F-4D97-AF65-F5344CB8AC3E}">
        <p14:creationId xmlns:p14="http://schemas.microsoft.com/office/powerpoint/2010/main" val="25734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299</Words>
  <Application>Microsoft Office PowerPoint</Application>
  <PresentationFormat>On-screen Show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Леонардо да Винчи - "Портрет на мъж"</vt:lpstr>
      <vt:lpstr>Рафаел (Рафаело Санцио да Урбино) - "Самопортрет"</vt:lpstr>
      <vt:lpstr>Ел  Греко - "Портрет на мъж"</vt:lpstr>
      <vt:lpstr>Рембранд ван Риен - "Автопортрет с барета и изпъната яка"</vt:lpstr>
      <vt:lpstr>PowerPoint Presentation</vt:lpstr>
      <vt:lpstr>Гюстав Курбе - Le Отчаянието, 1845</vt:lpstr>
      <vt:lpstr>"Автопортрет с обвито ухо, от Винсънт ван Гог, 1889.</vt:lpstr>
      <vt:lpstr>Винсент ван Гог - "Автопортрет без брада"</vt:lpstr>
      <vt:lpstr>Анри Матис Автопортрет в раираната тениска, 1906</vt:lpstr>
      <vt:lpstr>Егон Шиле - Самопортрет със Physalis, 1912 г.</vt:lpstr>
      <vt:lpstr>Марк Шагал Самопортрет със седем пръста, 1913</vt:lpstr>
      <vt:lpstr>Едгар Дега </vt:lpstr>
      <vt:lpstr>Карл Шмидт-Ротлуф Самопортрет с пури, 1919 г.</vt:lpstr>
      <vt:lpstr>Фрида Кало - Двете фрида, 1939 г.</vt:lpstr>
      <vt:lpstr>М. С. Ешер - ръка с отразяваща сфера, 1935 г.</vt:lpstr>
      <vt:lpstr>Кете Колвиц Самопортрет, 1923 г.</vt:lpstr>
      <vt:lpstr>Ернст Лудвиг Кирхнер Самопортрет, 1928 г.</vt:lpstr>
      <vt:lpstr>Дейвид Хокни - Самопортрет, 1954 г.</vt:lpstr>
      <vt:lpstr>Франк Фразета Самопортрет, 1962 г.</vt:lpstr>
      <vt:lpstr>Лусиен Фройд - размисъл с две деца (автопортрет), 1965 г.</vt:lpstr>
      <vt:lpstr>Крейг Мозер Самопортрет, 2006 г.</vt:lpstr>
      <vt:lpstr>Брайън Кастелани Големият дух "Самопортрет", 2009 г.</vt:lpstr>
      <vt:lpstr>Фред Бел Самопортрет, 2010 г.</vt:lpstr>
      <vt:lpstr>Пабло Пикасо - "Самопортрет"</vt:lpstr>
      <vt:lpstr>Пабло Пикасо Самопортрет, 1907 г.</vt:lpstr>
      <vt:lpstr>Пабло Пикасо - Самообясняваща се смърт, 1972 г.</vt:lpstr>
      <vt:lpstr>Лусиен Фройд Размисъл, 2005 г.</vt:lpstr>
      <vt:lpstr>Франсис Бейкън Три изследвания на себе си, 1976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2017-05-06T06:04:19Z</dcterms:created>
  <dcterms:modified xsi:type="dcterms:W3CDTF">2017-05-14T12:35:34Z</dcterms:modified>
</cp:coreProperties>
</file>