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3" r:id="rId4"/>
  </p:sldMasterIdLst>
  <p:sldIdLst>
    <p:sldId id="257" r:id="rId5"/>
    <p:sldId id="259" r:id="rId6"/>
    <p:sldId id="260" r:id="rId7"/>
    <p:sldId id="264" r:id="rId8"/>
    <p:sldId id="261" r:id="rId9"/>
    <p:sldId id="266" r:id="rId10"/>
    <p:sldId id="265" r:id="rId11"/>
    <p:sldId id="262" r:id="rId12"/>
    <p:sldId id="263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87" d="100"/>
          <a:sy n="87" d="100"/>
        </p:scale>
        <p:origin x="1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bstract image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4" name="Rectangle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Rectangle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1630906"/>
          </a:xfrm>
        </p:spPr>
        <p:txBody>
          <a:bodyPr>
            <a:noAutofit/>
          </a:bodyPr>
          <a:lstStyle/>
          <a:p>
            <a:r>
              <a:rPr lang="ru-RU" sz="3600" dirty="0"/>
              <a:t>Пътуване из Европа- седмица посветена на Европа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4" y="4279242"/>
            <a:ext cx="4775075" cy="559656"/>
          </a:xfrm>
        </p:spPr>
        <p:txBody>
          <a:bodyPr>
            <a:normAutofit/>
          </a:bodyPr>
          <a:lstStyle/>
          <a:p>
            <a:r>
              <a:rPr lang="bg-BG" dirty="0">
                <a:solidFill>
                  <a:schemeClr val="tx1"/>
                </a:solidFill>
              </a:rPr>
              <a:t>От Йордан Паунов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567A86-64F6-4BF3-9D7D-1F6CB6DAC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9008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E5A5AB-ED05-40E7-AF26-4312417A7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0233" y="2331720"/>
            <a:ext cx="10058400" cy="1371600"/>
          </a:xfrm>
        </p:spPr>
        <p:txBody>
          <a:bodyPr/>
          <a:lstStyle/>
          <a:p>
            <a:r>
              <a:rPr lang="bg-BG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Благодаря за вниманието!</a:t>
            </a:r>
          </a:p>
        </p:txBody>
      </p:sp>
    </p:spTree>
    <p:extLst>
      <p:ext uri="{BB962C8B-B14F-4D97-AF65-F5344CB8AC3E}">
        <p14:creationId xmlns:p14="http://schemas.microsoft.com/office/powerpoint/2010/main" val="3960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43089A-66CD-4A2B-8EA6-929A3E698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7479" y="1910374"/>
            <a:ext cx="3048000" cy="2286000"/>
          </a:xfr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9D4102DF-8BF1-4312-99D0-5F0A3B3BC0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94012" y="433476"/>
            <a:ext cx="9900531" cy="1754326"/>
          </a:xfrm>
          <a:prstGeom prst="rect">
            <a:avLst/>
          </a:prstGeom>
          <a:solidFill>
            <a:srgbClr val="F1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bg-BG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inherit"/>
              </a:rPr>
              <a:t>Красиви спомени от незабравимите пътувания </a:t>
            </a:r>
            <a:br>
              <a:rPr kumimoji="0" lang="bg-BG" altLang="bg-BG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inherit"/>
              </a:rPr>
            </a:br>
            <a:r>
              <a:rPr kumimoji="0" lang="bg-BG" altLang="bg-BG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inherit"/>
              </a:rPr>
              <a:t>на учениците от </a:t>
            </a:r>
            <a:r>
              <a:rPr kumimoji="0" lang="bg-BG" altLang="bg-BG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inherit"/>
              </a:rPr>
              <a:t>СУ,,Никола</a:t>
            </a:r>
            <a:r>
              <a:rPr kumimoji="0" lang="bg-BG" altLang="bg-BG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inherit"/>
              </a:rPr>
              <a:t> Вапцаров</a:t>
            </a:r>
            <a:r>
              <a:rPr kumimoji="0" lang="en-US" altLang="bg-BG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inherit"/>
              </a:rPr>
              <a:t>”’</a:t>
            </a:r>
            <a:r>
              <a:rPr kumimoji="0" lang="bg-BG" altLang="bg-BG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inherit"/>
              </a:rPr>
              <a:t> из Европа</a:t>
            </a:r>
            <a:endParaRPr kumimoji="0" lang="bg-BG" altLang="bg-BG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bg-BG" altLang="bg-BG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inherit"/>
              </a:rPr>
            </a:br>
            <a:endParaRPr kumimoji="0" lang="bg-BG" altLang="bg-BG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5475F6-31AA-464C-BEDA-CEC0D1E73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84" y="4229666"/>
            <a:ext cx="3447495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FD3E40-AED3-483F-9E5E-790FC298F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0520" y="4229665"/>
            <a:ext cx="3447496" cy="2286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D4680D-50BB-4AD7-BD2E-68CC81A76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6520" y="2014143"/>
            <a:ext cx="3048000" cy="21639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7FF64C-3D20-4484-85C6-262B4EA2FC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6237" y="4196374"/>
            <a:ext cx="381952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4102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38848-B9DD-478D-889D-BE3B71AB6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4943383" cy="3849624"/>
          </a:xfrm>
        </p:spPr>
        <p:txBody>
          <a:bodyPr/>
          <a:lstStyle/>
          <a:p>
            <a:r>
              <a:rPr lang="bg-BG" sz="2400" dirty="0"/>
              <a:t>Имах прекрасната възможност да бъда част от този проект и да участвам в работната среща която се проведе в Боза,Италия.Цялото пътуване беше изпълнено с много хубави емоции и забавни случки.</a:t>
            </a:r>
          </a:p>
          <a:p>
            <a:endParaRPr lang="bg-BG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E6DD654-2655-4D58-873F-B4412CCC4D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52485" y="595653"/>
            <a:ext cx="9287030" cy="1323439"/>
          </a:xfrm>
          <a:prstGeom prst="rect">
            <a:avLst/>
          </a:prstGeom>
          <a:solidFill>
            <a:srgbClr val="F1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bg-BG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inherit"/>
              </a:rPr>
              <a:t>Споделяне на впечатления и спомени</a:t>
            </a:r>
            <a:endParaRPr kumimoji="0" lang="bg-BG" altLang="bg-BG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bg-BG" altLang="bg-BG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inherit"/>
              </a:rPr>
            </a:br>
            <a:endParaRPr kumimoji="0" lang="bg-BG" altLang="bg-BG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DA9C62-60A2-45CD-A92A-984EB012C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944" y="1734325"/>
            <a:ext cx="5464404" cy="409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1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1BC9D-83A8-4855-A2D9-9BB105334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D0A81B-07E3-4AF8-A327-796107027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4288" y="-757480"/>
            <a:ext cx="4447712" cy="914252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73AD3F-A4AB-4888-B6C5-7E811560B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8271" y="-932155"/>
            <a:ext cx="4617667" cy="9491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051319-3F97-4CC5-9ED7-C9BA166C0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215" y="-995158"/>
            <a:ext cx="4617667" cy="949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0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1BE15593-8107-4812-BE1E-E18EC42B54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58246" y="463004"/>
            <a:ext cx="8875507" cy="1261884"/>
          </a:xfrm>
          <a:prstGeom prst="rect">
            <a:avLst/>
          </a:prstGeom>
          <a:solidFill>
            <a:srgbClr val="F1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bg-BG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inherit"/>
              </a:rPr>
              <a:t>Откриване и изучаване на нови светове</a:t>
            </a:r>
            <a:endParaRPr kumimoji="0" lang="bg-BG" altLang="bg-BG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bg-BG" altLang="bg-BG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inherit"/>
              </a:rPr>
            </a:br>
            <a:endParaRPr kumimoji="0" lang="bg-BG" altLang="bg-BG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19634F2-6785-421F-A89F-2FA677BB19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52" y="3585950"/>
            <a:ext cx="4778002" cy="2819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077BE41-3F31-43B4-97B0-FB09913D9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62" y="1630728"/>
            <a:ext cx="2122580" cy="3502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Контейнер за съдържание 9">
            <a:extLst>
              <a:ext uri="{FF2B5EF4-FFF2-40B4-BE49-F238E27FC236}">
                <a16:creationId xmlns:a16="http://schemas.microsoft.com/office/drawing/2014/main" id="{E0442392-5323-404F-90AD-9CC3F8A24042}"/>
              </a:ext>
            </a:extLst>
          </p:cNvPr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046" y="1054107"/>
            <a:ext cx="2177645" cy="2568867"/>
          </a:xfrm>
          <a:prstGeom prst="rect">
            <a:avLst/>
          </a:prstGeom>
        </p:spPr>
      </p:pic>
      <p:pic>
        <p:nvPicPr>
          <p:cNvPr id="17" name="Контейнер за съдържание 3">
            <a:extLst>
              <a:ext uri="{FF2B5EF4-FFF2-40B4-BE49-F238E27FC236}">
                <a16:creationId xmlns:a16="http://schemas.microsoft.com/office/drawing/2014/main" id="{55E9F782-9658-44FE-B877-39A213F03B28}"/>
              </a:ext>
            </a:extLst>
          </p:cNvPr>
          <p:cNvPicPr>
            <a:picLocks noGrp="1"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89" y="1495318"/>
            <a:ext cx="3785177" cy="2471068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1462C82-1C83-4A5C-832B-5CD347D02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157" y="1495318"/>
            <a:ext cx="4485850" cy="2647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Контейнер за съдържание 3">
            <a:extLst>
              <a:ext uri="{FF2B5EF4-FFF2-40B4-BE49-F238E27FC236}">
                <a16:creationId xmlns:a16="http://schemas.microsoft.com/office/drawing/2014/main" id="{FD65E469-1C95-4811-A6A8-060617D92915}"/>
              </a:ext>
            </a:extLst>
          </p:cNvPr>
          <p:cNvPicPr>
            <a:picLocks noGrp="1"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633" y="3966386"/>
            <a:ext cx="2050560" cy="247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15817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8DB4B7D-6E19-4B1E-A0ED-621919C15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B196DE-BC07-4C0A-9A6F-6FFD5F775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3C32D-C8E0-49CB-AF18-A6A13B7FE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5E3DF13-4412-4927-AA38-F077B5A4C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569EC13-67CE-4C90-95BA-1F7D7F3D3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A59492E-0F24-4A22-B24D-A110B403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E7CA313-2F4B-4574-8399-12EF6A1BF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Контейнер за съдържание 5" descr="Картина, която съдържа екранна снимка, монитор, екран, компютър&#10;&#10;Описанието е генерирано автоматично">
            <a:extLst>
              <a:ext uri="{FF2B5EF4-FFF2-40B4-BE49-F238E27FC236}">
                <a16:creationId xmlns:a16="http://schemas.microsoft.com/office/drawing/2014/main" id="{303AD386-96F1-4F5A-8FDD-71845CBF0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3097" r="2" b="30676"/>
          <a:stretch/>
        </p:blipFill>
        <p:spPr>
          <a:xfrm>
            <a:off x="-1" y="10"/>
            <a:ext cx="6095997" cy="4530063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3E2933F7-9E63-4291-93D3-E84C9CEDC6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31" r="2" b="45443"/>
          <a:stretch/>
        </p:blipFill>
        <p:spPr>
          <a:xfrm>
            <a:off x="6096004" y="10"/>
            <a:ext cx="6095996" cy="453006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30074"/>
            <a:ext cx="12192000" cy="232792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116" y="4692768"/>
            <a:ext cx="11859768" cy="200253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C6C936-A7EC-4D33-B956-C7EB5CACB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altLang="bg-BG" sz="3100" cap="all" spc="-100">
                <a:solidFill>
                  <a:schemeClr val="tx1"/>
                </a:solidFill>
              </a:rPr>
              <a:t>Споделяне на впечатления и спомени</a:t>
            </a:r>
            <a:br>
              <a:rPr lang="en-US" altLang="bg-BG" sz="3100" cap="all" spc="-100">
                <a:solidFill>
                  <a:schemeClr val="tx1"/>
                </a:solidFill>
              </a:rPr>
            </a:br>
            <a:endParaRPr lang="en-US" sz="3100" cap="all" spc="-1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025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412D85-A250-4F59-AEEA-C276302A6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325" y="327586"/>
            <a:ext cx="3849060" cy="310141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0FAB39-DC7B-478E-AAE2-D0B175379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067" y="622713"/>
            <a:ext cx="3429133" cy="2647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CB8C99-C5F8-40CB-9988-75039FB83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518940"/>
            <a:ext cx="5800726" cy="3011473"/>
          </a:xfrm>
          <a:prstGeom prst="rect">
            <a:avLst/>
          </a:prstGeom>
        </p:spPr>
      </p:pic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7860B7F1-D3E4-4DB6-9897-EAF4E1D3FB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093" y="3428999"/>
            <a:ext cx="3849060" cy="3011473"/>
          </a:xfrm>
          <a:prstGeom prst="rect">
            <a:avLst/>
          </a:prstGeom>
        </p:spPr>
      </p:pic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E5E7206A-9ABF-4B2B-81FA-0F9B65459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6363" y="431772"/>
            <a:ext cx="2778180" cy="299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26642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E7DFF06B-4931-4DB1-8337-FA92EB2211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88830" y="612820"/>
            <a:ext cx="8388963" cy="1200329"/>
          </a:xfrm>
          <a:prstGeom prst="rect">
            <a:avLst/>
          </a:prstGeom>
          <a:solidFill>
            <a:srgbClr val="F1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bg-BG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inherit"/>
              </a:rPr>
              <a:t>Започнаване с културите на други народи</a:t>
            </a:r>
            <a:endParaRPr kumimoji="0" lang="bg-BG" altLang="bg-BG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bg-BG" altLang="bg-BG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inherit"/>
              </a:rPr>
            </a:br>
            <a:endParaRPr kumimoji="0" lang="bg-BG" altLang="bg-BG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DCE8F57-D8DA-454C-9952-6160514ED5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46951" y="3161990"/>
            <a:ext cx="2584936" cy="4405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FA6DDC9-50B4-449F-8118-9F035CF76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319" y="1530623"/>
            <a:ext cx="2674915" cy="3796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CAF16AF-7842-404E-9671-F4186027B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52083" y="379464"/>
            <a:ext cx="2584938" cy="4595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A254AED-A373-4D40-AD6D-8C01ED66C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512" y="1538723"/>
            <a:ext cx="3590725" cy="2269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0A45E72-67CC-42D5-9BDE-CA263D15D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42974" y="3249490"/>
            <a:ext cx="2269799" cy="3590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387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AB90A-1CA3-4F27-879C-7F0314CCF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bg-BG" dirty="0">
                <a:solidFill>
                  <a:srgbClr val="000000"/>
                </a:solidFill>
                <a:latin typeface="inherit"/>
              </a:rPr>
              <a:t>Създаване на дълготрайни приятелства</a:t>
            </a:r>
            <a:br>
              <a:rPr lang="bg-BG" altLang="bg-BG" dirty="0">
                <a:solidFill>
                  <a:schemeClr val="tx1"/>
                </a:solidFill>
                <a:latin typeface="inherit"/>
              </a:rPr>
            </a:br>
            <a:endParaRPr lang="bg-BG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0021B2-35EA-4965-B152-7B86D8C0A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bg-BG" altLang="bg-BG" sz="1000" b="0" i="0" u="none" strike="noStrike" cap="none" normalizeH="0" baseline="0">
                <a:ln>
                  <a:noFill/>
                </a:ln>
                <a:solidFill>
                  <a:srgbClr val="1C1E21"/>
                </a:solidFill>
                <a:effectLst/>
                <a:latin typeface="inherit"/>
              </a:rPr>
            </a:b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4D804AA9-BCC8-48B3-9A87-36A8A98EA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071" y="1465404"/>
            <a:ext cx="2870461" cy="5085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8DB5D09-6FF0-41A1-A3E8-2DFCAB91C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092" y="4218231"/>
            <a:ext cx="5147979" cy="2961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9B06452-84F2-466A-9E2A-3D4836DF87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16200000">
            <a:off x="1754928" y="322077"/>
            <a:ext cx="2752826" cy="5039482"/>
          </a:xfrm>
        </p:spPr>
      </p:pic>
    </p:spTree>
    <p:extLst>
      <p:ext uri="{BB962C8B-B14F-4D97-AF65-F5344CB8AC3E}">
        <p14:creationId xmlns:p14="http://schemas.microsoft.com/office/powerpoint/2010/main" val="1066261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92E9E5-79AF-4029-8FCA-9C327D54FD8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E34A532A-EA0D-41F9-B458-AF9358EF2F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59927E4-E194-47BE-91C2-B87D50CF51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</Words>
  <Application>Microsoft Office PowerPoint</Application>
  <PresentationFormat>Широк екран</PresentationFormat>
  <Paragraphs>15</Paragraphs>
  <Slides>10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10</vt:i4>
      </vt:variant>
    </vt:vector>
  </HeadingPairs>
  <TitlesOfParts>
    <vt:vector size="16" baseType="lpstr">
      <vt:lpstr>Arial</vt:lpstr>
      <vt:lpstr>Avenir Next LT Pro</vt:lpstr>
      <vt:lpstr>Avenir Next LT Pro Light</vt:lpstr>
      <vt:lpstr>Garamond</vt:lpstr>
      <vt:lpstr>inherit</vt:lpstr>
      <vt:lpstr>SavonVTI</vt:lpstr>
      <vt:lpstr>Пътуване из Европа- седмица посветена на Европа</vt:lpstr>
      <vt:lpstr>Красиви спомени от незабравимите пътувания  на учениците от СУ,,Никола Вапцаров”’ из Европа  </vt:lpstr>
      <vt:lpstr>Споделяне на впечатления и спомени  </vt:lpstr>
      <vt:lpstr>Презентация на PowerPoint</vt:lpstr>
      <vt:lpstr>Откриване и изучаване на нови светове  </vt:lpstr>
      <vt:lpstr>Споделяне на впечатления и спомени </vt:lpstr>
      <vt:lpstr>Презентация на PowerPoint</vt:lpstr>
      <vt:lpstr>Започнаване с културите на други народи  </vt:lpstr>
      <vt:lpstr>Създаване на дълготрайни приятелства </vt:lpstr>
      <vt:lpstr>Благодаря за вниманието!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2020-05-14T08:03:18Z</dcterms:created>
  <dcterms:modified xsi:type="dcterms:W3CDTF">2020-05-14T09:47:48Z</dcterms:modified>
</cp:coreProperties>
</file>