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6" r:id="rId19"/>
    <p:sldId id="277" r:id="rId20"/>
    <p:sldId id="273" r:id="rId21"/>
    <p:sldId id="274" r:id="rId22"/>
    <p:sldId id="275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-558" y="-9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963783" y="1158971"/>
            <a:ext cx="9448800" cy="1825096"/>
          </a:xfrm>
        </p:spPr>
        <p:txBody>
          <a:bodyPr/>
          <a:lstStyle/>
          <a:p>
            <a:r>
              <a:rPr lang="bg-BG" dirty="0" smtClean="0"/>
              <a:t>Живот и традиции в моето училище</a:t>
            </a:r>
            <a:endParaRPr lang="bg-BG" dirty="0"/>
          </a:p>
        </p:txBody>
      </p:sp>
      <p:pic>
        <p:nvPicPr>
          <p:cNvPr id="3" name="училище любимо наш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824" y="5827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33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1 декември – ден за борба със СПИН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0" y="2200002"/>
            <a:ext cx="5347063" cy="401029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84" y="2380704"/>
            <a:ext cx="5453016" cy="408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74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0" y="1428207"/>
            <a:ext cx="5683794" cy="426284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61" y="304799"/>
            <a:ext cx="4764677" cy="63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13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Инициатива В ПОДКРЕПА НА НУЖДАЕЩИ СЕ ХОРА </a:t>
            </a:r>
            <a:endParaRPr lang="bg-BG" dirty="0"/>
          </a:p>
        </p:txBody>
      </p:sp>
      <p:pic>
        <p:nvPicPr>
          <p:cNvPr id="9218" name="Picture 2" descr="Дванадесетокласници от училището в Хаджидимово с благотворител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9" y="1597885"/>
            <a:ext cx="38766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Дванадесетокласници от училището в Хаджидимово с благотворителн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69" y="2323605"/>
            <a:ext cx="6559731" cy="415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18 ФЕВРУАРИ 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89" y="2145574"/>
            <a:ext cx="8107680" cy="45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28 ФЕВРУАРИ – 1 МАРТ</a:t>
            </a:r>
            <a:br>
              <a:rPr lang="bg-BG" dirty="0" smtClean="0"/>
            </a:br>
            <a:r>
              <a:rPr lang="bg-BG" dirty="0" smtClean="0"/>
              <a:t>Баба </a:t>
            </a:r>
            <a:r>
              <a:rPr lang="bg-BG" dirty="0" err="1" smtClean="0"/>
              <a:t>марта</a:t>
            </a:r>
            <a:r>
              <a:rPr lang="bg-BG" dirty="0" smtClean="0"/>
              <a:t> </a:t>
            </a:r>
            <a:endParaRPr lang="bg-BG" dirty="0"/>
          </a:p>
        </p:txBody>
      </p:sp>
      <p:pic>
        <p:nvPicPr>
          <p:cNvPr id="10242" name="Picture 2" descr="Снимка на Kostadin Taraninov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3" y="2582659"/>
            <a:ext cx="5520054" cy="414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нимка на Kostadin Taraninov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896" y="2844117"/>
            <a:ext cx="5171443" cy="38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9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3 март- освобождението на </a:t>
            </a:r>
            <a:r>
              <a:rPr lang="bg-BG" dirty="0" err="1" smtClean="0"/>
              <a:t>българия</a:t>
            </a:r>
            <a:endParaRPr lang="bg-BG" dirty="0"/>
          </a:p>
        </p:txBody>
      </p:sp>
      <p:pic>
        <p:nvPicPr>
          <p:cNvPr id="11266" name="Picture 2" descr="В Хаджидимово – вълнуваща възстановка и грандиозна заря в чест 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09" y="1754640"/>
            <a:ext cx="39243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В Хаджидимово – вълнуваща възстановка и грандиозна заря в чест н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46" y="2111350"/>
            <a:ext cx="6991802" cy="45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Празник на буквите</a:t>
            </a:r>
            <a:endParaRPr lang="bg-BG" dirty="0"/>
          </a:p>
        </p:txBody>
      </p:sp>
      <p:pic>
        <p:nvPicPr>
          <p:cNvPr id="12290" name="Picture 2" descr="Снимка на Kostadin Taraninov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9929"/>
            <a:ext cx="5798729" cy="32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Снимка на Kostadin Taraninov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24" y="3636531"/>
            <a:ext cx="5529540" cy="311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1217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Снимка на Kostadin Taraninov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3" y="917954"/>
            <a:ext cx="3152503" cy="56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Снимка на Kostadin Taraninov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033" y="779749"/>
            <a:ext cx="3156765" cy="561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Снимка на Kostadin Taraninov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38" y="931501"/>
            <a:ext cx="3144883" cy="559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348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Лазаровден - лазаруване</a:t>
            </a:r>
            <a:endParaRPr lang="bg-BG" dirty="0"/>
          </a:p>
        </p:txBody>
      </p:sp>
      <p:pic>
        <p:nvPicPr>
          <p:cNvPr id="14338" name="Picture 2" descr="Снимка на Sonq Taranin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5" y="2635624"/>
            <a:ext cx="5606117" cy="420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Снимка на Sonq Taraninov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744025"/>
            <a:ext cx="3606987" cy="48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946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Снимка на Sonq Taranin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22" y="181675"/>
            <a:ext cx="8710519" cy="65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46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СУ „Никола Вапцаров“  </a:t>
            </a:r>
            <a:br>
              <a:rPr lang="bg-BG" dirty="0" smtClean="0"/>
            </a:br>
            <a:r>
              <a:rPr lang="bg-BG" dirty="0" smtClean="0"/>
              <a:t>град </a:t>
            </a:r>
            <a:r>
              <a:rPr lang="bg-BG" dirty="0" err="1" smtClean="0"/>
              <a:t>хаджидимово</a:t>
            </a:r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632" y="2969622"/>
            <a:ext cx="5511467" cy="2744969"/>
          </a:xfrm>
          <a:prstGeom prst="rect">
            <a:avLst/>
          </a:prstGeom>
        </p:spPr>
      </p:pic>
      <p:pic>
        <p:nvPicPr>
          <p:cNvPr id="1028" name="Picture 4" descr="http://toppresa.bg/wp-content/uploads/2018/11/%D0%9A%D0%B0%D1%80%D1%82%D0%B8%D0%BD%D0%B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67" y="2604210"/>
            <a:ext cx="5949133" cy="406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Гергьовденски базар</a:t>
            </a:r>
            <a:endParaRPr lang="bg-BG" dirty="0"/>
          </a:p>
        </p:txBody>
      </p:sp>
      <p:pic>
        <p:nvPicPr>
          <p:cNvPr id="16386" name="Picture 2" descr="Снимка на Sonq Taranin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8" y="2282530"/>
            <a:ext cx="5990318" cy="449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Снимка на Sonq Taraninov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00" y="2519023"/>
            <a:ext cx="5147945" cy="386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542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Снимка на Sonq Taranin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7244"/>
            <a:ext cx="6094821" cy="45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Снимка на Sonq Taraninov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96" y="566055"/>
            <a:ext cx="5208995" cy="390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24 май</a:t>
            </a:r>
            <a:endParaRPr lang="bg-BG" dirty="0"/>
          </a:p>
        </p:txBody>
      </p:sp>
      <p:pic>
        <p:nvPicPr>
          <p:cNvPr id="18434" name="Picture 2" descr="Снимка на Zaprina Glushk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87810"/>
            <a:ext cx="8964435" cy="600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503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Снимка на Zaprina Glushk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" y="233925"/>
            <a:ext cx="3676197" cy="653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Снимка на Zaprina Glushkov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21" y="730917"/>
            <a:ext cx="8301179" cy="554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99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1 юни – ден на детето</a:t>
            </a:r>
            <a:endParaRPr lang="bg-BG" dirty="0"/>
          </a:p>
        </p:txBody>
      </p:sp>
      <p:pic>
        <p:nvPicPr>
          <p:cNvPr id="20482" name="Picture 2" descr="Снимка на Sonq Taranin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5372"/>
            <a:ext cx="6270171" cy="47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Снимка на Sonq Taraninov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24" y="2455817"/>
            <a:ext cx="5869576" cy="44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660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Лятна академия</a:t>
            </a:r>
            <a:endParaRPr lang="bg-BG" dirty="0"/>
          </a:p>
        </p:txBody>
      </p:sp>
      <p:pic>
        <p:nvPicPr>
          <p:cNvPr id="21506" name="Picture 2" descr="Снимка на Sonq Taranin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7" y="82294"/>
            <a:ext cx="4895397" cy="65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Снимка на Sonq Taraninov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17" y="1725747"/>
            <a:ext cx="3718561" cy="49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42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389017" y="2976350"/>
            <a:ext cx="8610600" cy="1293028"/>
          </a:xfrm>
        </p:spPr>
        <p:txBody>
          <a:bodyPr/>
          <a:lstStyle/>
          <a:p>
            <a:r>
              <a:rPr lang="bg-BG" dirty="0" smtClean="0"/>
              <a:t>Изготвил: мария таранинова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95369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04503" y="1404765"/>
            <a:ext cx="6096000" cy="39319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Първото светско училище в </a:t>
            </a:r>
            <a:r>
              <a:rPr lang="bg-B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Долна </a:t>
            </a:r>
            <a:r>
              <a:rPr lang="bg-BG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Сингартия</a:t>
            </a:r>
            <a:r>
              <a:rPr lang="bg-B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открито през есента на 1859 година. Светското училище се открива по-късно. На 12 януари 1952г. се открива новото училище. На 14 януари се открива и пансиона към училището. Училището носи името на Никола Вапцаров. През 1981-1982г. прераства в Единно Сродно Политехническо с директор Костадин Камбуров. През 1990г. се преименува в Средно общообразователно училище „Никола Вапцаров“ Хаджидимово</a:t>
            </a:r>
            <a:r>
              <a:rPr lang="bg-B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След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Костадин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Камбуров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застават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Никола Попов, Георги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Папучиев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Румяна Кирова,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Петър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Воденов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Мария Стоянова,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Мариана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Боянина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Директор от 10.02.2014г., 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Вангелия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Петрелийска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Директор от 05.12.2018г.</a:t>
            </a:r>
            <a:endParaRPr lang="bg-B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85" y="1985554"/>
            <a:ext cx="4904418" cy="368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37" y="735686"/>
            <a:ext cx="3842827" cy="5791387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3" y="1846216"/>
            <a:ext cx="5732728" cy="4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Първи учебен ден</a:t>
            </a:r>
            <a:endParaRPr lang="bg-BG" dirty="0"/>
          </a:p>
        </p:txBody>
      </p:sp>
      <p:pic>
        <p:nvPicPr>
          <p:cNvPr id="3074" name="Picture 2" descr="Неврокопският митрополит отслужи водосвет в СУ-Хаджидим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9" y="764373"/>
            <a:ext cx="4880898" cy="53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нимка на Violeta Popov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745" y="1797870"/>
            <a:ext cx="3623647" cy="483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8185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нимка на Violeta Pop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555" y="653956"/>
            <a:ext cx="8051440" cy="603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1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26 септември – ден на европейските езици </a:t>
            </a:r>
            <a:endParaRPr lang="bg-BG" dirty="0"/>
          </a:p>
        </p:txBody>
      </p:sp>
      <p:pic>
        <p:nvPicPr>
          <p:cNvPr id="5122" name="Picture 2" descr="С „Марсилезата” и „Одата на радостта” откриха деня на езиците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78" y="2057401"/>
            <a:ext cx="8097882" cy="46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061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Хелоуин</a:t>
            </a:r>
            <a:endParaRPr lang="bg-BG" dirty="0"/>
          </a:p>
        </p:txBody>
      </p:sp>
      <p:pic>
        <p:nvPicPr>
          <p:cNvPr id="6146" name="Picture 2" descr="Снимка на Sonq Taranin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" y="2522084"/>
            <a:ext cx="5595438" cy="41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нимка на Sonq Taraninov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83" y="2424997"/>
            <a:ext cx="5724887" cy="429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456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Ден на народните будители</a:t>
            </a:r>
            <a:endParaRPr lang="bg-BG" dirty="0"/>
          </a:p>
        </p:txBody>
      </p:sp>
      <p:pic>
        <p:nvPicPr>
          <p:cNvPr id="7170" name="Picture 2" descr="Снимка на Sonq Taranino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85" y="1659185"/>
            <a:ext cx="6780802" cy="50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926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Следа от самолет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TM04033937[[fn=Следа от самолет]]</Template>
  <TotalTime>205</TotalTime>
  <Words>183</Words>
  <Application>Microsoft Office PowerPoint</Application>
  <PresentationFormat>По избор</PresentationFormat>
  <Paragraphs>19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26</vt:i4>
      </vt:variant>
    </vt:vector>
  </HeadingPairs>
  <TitlesOfParts>
    <vt:vector size="27" baseType="lpstr">
      <vt:lpstr>Следа от самолет</vt:lpstr>
      <vt:lpstr>Живот и традиции в моето училище</vt:lpstr>
      <vt:lpstr>СУ „Никола Вапцаров“   град хаджидимово</vt:lpstr>
      <vt:lpstr>Презентация на PowerPoint</vt:lpstr>
      <vt:lpstr>Презентация на PowerPoint</vt:lpstr>
      <vt:lpstr>Първи учебен ден</vt:lpstr>
      <vt:lpstr>Презентация на PowerPoint</vt:lpstr>
      <vt:lpstr>26 септември – ден на европейските езици </vt:lpstr>
      <vt:lpstr>Хелоуин</vt:lpstr>
      <vt:lpstr>Ден на народните будители</vt:lpstr>
      <vt:lpstr>1 декември – ден за борба със СПИН</vt:lpstr>
      <vt:lpstr>Презентация на PowerPoint</vt:lpstr>
      <vt:lpstr>Инициатива В ПОДКРЕПА НА НУЖДАЕЩИ СЕ ХОРА </vt:lpstr>
      <vt:lpstr>18 ФЕВРУАРИ </vt:lpstr>
      <vt:lpstr>28 ФЕВРУАРИ – 1 МАРТ Баба марта </vt:lpstr>
      <vt:lpstr>3 март- освобождението на българия</vt:lpstr>
      <vt:lpstr>Празник на буквите</vt:lpstr>
      <vt:lpstr>Презентация на PowerPoint</vt:lpstr>
      <vt:lpstr>Лазаровден - лазаруване</vt:lpstr>
      <vt:lpstr>Презентация на PowerPoint</vt:lpstr>
      <vt:lpstr>Гергьовденски базар</vt:lpstr>
      <vt:lpstr>Презентация на PowerPoint</vt:lpstr>
      <vt:lpstr>24 май</vt:lpstr>
      <vt:lpstr>Презентация на PowerPoint</vt:lpstr>
      <vt:lpstr>1 юни – ден на детето</vt:lpstr>
      <vt:lpstr>Лятна академия</vt:lpstr>
      <vt:lpstr>Изготвил: мария таранинова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 и традиции в моето училище</dc:title>
  <dc:creator>Потребител на Windows</dc:creator>
  <cp:lastModifiedBy>user1</cp:lastModifiedBy>
  <cp:revision>16</cp:revision>
  <dcterms:created xsi:type="dcterms:W3CDTF">2020-05-08T14:58:02Z</dcterms:created>
  <dcterms:modified xsi:type="dcterms:W3CDTF">2020-05-19T06:41:38Z</dcterms:modified>
</cp:coreProperties>
</file>