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0505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335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9320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813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2370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1408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4375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579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2946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153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5993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9.5.2020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755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0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44861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5934" y="691977"/>
            <a:ext cx="5821442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9E6D0CA-EC45-4152-901D-D45B564C1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619" y="2061838"/>
            <a:ext cx="5988999" cy="1662475"/>
          </a:xfrm>
        </p:spPr>
        <p:txBody>
          <a:bodyPr>
            <a:normAutofit/>
          </a:bodyPr>
          <a:lstStyle/>
          <a:p>
            <a:r>
              <a:rPr lang="en-US" b="1" dirty="0"/>
              <a:t>9 </a:t>
            </a:r>
            <a:r>
              <a:rPr lang="bg-BG" b="1" dirty="0"/>
              <a:t>май – Ден на Европа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A6ED682A-0D62-4F1E-926E-899AD87E5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1703" y="3783690"/>
            <a:ext cx="4060594" cy="1196717"/>
          </a:xfrm>
        </p:spPr>
        <p:txBody>
          <a:bodyPr>
            <a:normAutofit/>
          </a:bodyPr>
          <a:lstStyle/>
          <a:p>
            <a:r>
              <a:rPr lang="bg-BG" sz="2400" dirty="0"/>
              <a:t>СУ „Никола Вапцаров“, </a:t>
            </a:r>
            <a:endParaRPr lang="en-US" sz="2400" dirty="0"/>
          </a:p>
          <a:p>
            <a:r>
              <a:rPr lang="bg-BG" sz="2400" dirty="0"/>
              <a:t>гр. Хаджидимово</a:t>
            </a:r>
          </a:p>
        </p:txBody>
      </p:sp>
    </p:spTree>
    <p:extLst>
      <p:ext uri="{BB962C8B-B14F-4D97-AF65-F5344CB8AC3E}">
        <p14:creationId xmlns:p14="http://schemas.microsoft.com/office/powerpoint/2010/main" val="2270867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F633398-D679-4B2E-8401-D78FA105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663300"/>
                </a:solidFill>
              </a:rPr>
              <a:t>Анджелина</a:t>
            </a:r>
            <a:br>
              <a:rPr lang="bg-BG" dirty="0">
                <a:solidFill>
                  <a:srgbClr val="663300"/>
                </a:solidFill>
              </a:rPr>
            </a:br>
            <a:r>
              <a:rPr lang="bg-BG" dirty="0">
                <a:solidFill>
                  <a:srgbClr val="663300"/>
                </a:solidFill>
              </a:rPr>
              <a:t>Стамболова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4" name="video-1588951832">
            <a:hlinkClick r:id="" action="ppaction://media"/>
            <a:extLst>
              <a:ext uri="{FF2B5EF4-FFF2-40B4-BE49-F238E27FC236}">
                <a16:creationId xmlns:a16="http://schemas.microsoft.com/office/drawing/2014/main" id="{3370F0D6-B79C-4A91-B330-5D679F7E6D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4935538" y="282575"/>
            <a:ext cx="2587625" cy="5175250"/>
          </a:xfrm>
          <a:noFill/>
        </p:spPr>
      </p:pic>
    </p:spTree>
    <p:extLst>
      <p:ext uri="{BB962C8B-B14F-4D97-AF65-F5344CB8AC3E}">
        <p14:creationId xmlns:p14="http://schemas.microsoft.com/office/powerpoint/2010/main" val="83869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push dir="u"/>
      </p:transition>
    </mc:Choice>
    <mc:Fallback>
      <p:transition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7DF423B-20EE-4B4E-9331-08534D6E4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8B0462-75E9-4B1D-8B86-70E9E8F4C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4E69918-1325-4CA2-9AB0-85EE8D6D8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7A5071B7-1CAE-4E86-9CA1-F918E5ED3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15A709AE-C597-4F0F-9CAA-FE0F9071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413C053-C9C1-4E6A-B009-C4B4DDAB9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E5AE5B33-92CA-42D0-B84A-7AFE673AB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C9CFEC47-604F-4921-8C95-501EDBD8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27449E73-1609-4FCE-B4A0-7C4BA7E1F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212DE114-EF7D-4E44-B0AA-C84E525E9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7368FDEB-E7AA-4C77-B71A-98163A466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A0649E67-96B5-4930-98AF-82AC94609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926C88EF-A37D-44C3-934C-42AA5B512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C0442B81-6DBB-491C-B230-24678522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93426BCC-D22C-403C-8DCC-D90D2298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267F8A8D-44CE-4AF4-9157-8A83CC462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A8C909B-F38A-40E8-AFDA-DC78B0861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F1979438-48F8-498A-9404-803B48B99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43C1135D-3BE6-4AA0-9092-DA224D361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F3056CE6-A290-4B53-A183-2F813443C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336073A9-4BB3-4518-95E4-42138439A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28981D50-41EB-47B6-A74B-B4590663D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10" y="-6706"/>
            <a:ext cx="9146010" cy="41277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-1588951848">
            <a:hlinkClick r:id="" action="ppaction://media"/>
            <a:extLst>
              <a:ext uri="{FF2B5EF4-FFF2-40B4-BE49-F238E27FC236}">
                <a16:creationId xmlns:a16="http://schemas.microsoft.com/office/drawing/2014/main" id="{6F2A9647-6F21-49D0-9025-F784BC5687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3593567" y="321731"/>
            <a:ext cx="1956069" cy="3477458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6AD6B3-B348-4CE7-AFAD-F882E7795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206292"/>
            <a:ext cx="9144574" cy="1771275"/>
            <a:chOff x="1" y="3893141"/>
            <a:chExt cx="12192755" cy="1771275"/>
          </a:xfrm>
        </p:grpSpPr>
        <p:sp>
          <p:nvSpPr>
            <p:cNvPr id="66" name="Isosceles Triangle 39">
              <a:extLst>
                <a:ext uri="{FF2B5EF4-FFF2-40B4-BE49-F238E27FC236}">
                  <a16:creationId xmlns:a16="http://schemas.microsoft.com/office/drawing/2014/main" id="{513F5A56-3C10-4EB6-A41F-B2387E13B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9931031-0A9A-4132-A62C-407AFAC3F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86FF406-A83F-4A78-B667-60DAA4ED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86" y="4293388"/>
            <a:ext cx="6625241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 defTabSz="914400">
              <a:lnSpc>
                <a:spcPct val="80000"/>
              </a:lnSpc>
            </a:pPr>
            <a:r>
              <a:rPr lang="en-US" sz="3500" spc="-150"/>
              <a:t>Георги Караиванов</a:t>
            </a:r>
          </a:p>
        </p:txBody>
      </p:sp>
    </p:spTree>
    <p:extLst>
      <p:ext uri="{BB962C8B-B14F-4D97-AF65-F5344CB8AC3E}">
        <p14:creationId xmlns:p14="http://schemas.microsoft.com/office/powerpoint/2010/main" val="132362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1B37BD-DF4D-4652-95EE-97CF44F4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Александър Петков</a:t>
            </a:r>
            <a:endParaRPr lang="en-US" dirty="0"/>
          </a:p>
        </p:txBody>
      </p:sp>
      <p:pic>
        <p:nvPicPr>
          <p:cNvPr id="4" name="video-1588951858">
            <a:hlinkClick r:id="" action="ppaction://media"/>
            <a:extLst>
              <a:ext uri="{FF2B5EF4-FFF2-40B4-BE49-F238E27FC236}">
                <a16:creationId xmlns:a16="http://schemas.microsoft.com/office/drawing/2014/main" id="{4CD3D40F-B624-40A9-AB91-F121513220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4991100" y="801688"/>
            <a:ext cx="2944813" cy="5249862"/>
          </a:xfrm>
          <a:noFill/>
        </p:spPr>
      </p:pic>
    </p:spTree>
    <p:extLst>
      <p:ext uri="{BB962C8B-B14F-4D97-AF65-F5344CB8AC3E}">
        <p14:creationId xmlns:p14="http://schemas.microsoft.com/office/powerpoint/2010/main" val="165528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>
        <p:randomBar dir="vert"/>
      </p:transition>
    </mc:Choice>
    <mc:Fallback>
      <p:transition advClick="0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13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1" name="Group 34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72" name="Rectangle 39">
            <a:extLst>
              <a:ext uri="{FF2B5EF4-FFF2-40B4-BE49-F238E27FC236}">
                <a16:creationId xmlns:a16="http://schemas.microsoft.com/office/drawing/2014/main" id="{2366FD68-5359-45CE-931E-FA0A079C7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41">
            <a:extLst>
              <a:ext uri="{FF2B5EF4-FFF2-40B4-BE49-F238E27FC236}">
                <a16:creationId xmlns:a16="http://schemas.microsoft.com/office/drawing/2014/main" id="{550AFA91-2839-4B0B-BCC6-A76AA2634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0AC702E5-7568-4549-9C64-F08F68F81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5AAFCEA4-2B35-4588-87F0-1F76874FD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EEE60A74-C2ED-4EFA-ABD2-1CAC82D86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3F667C92-97A5-4CD5-8CF7-03A075D0A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36BC52D4-1D9B-4768-A424-93F15DB1B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4E905DF-7E44-47CA-AD4C-C0E82B4F9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C9C2F3BD-48F0-4E0A-9473-D114E79B0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6B467B0B-7731-44C2-8041-B2EBE1ABA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A0FFFD0C-A8AB-4EEE-8837-01A858664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5DE24062-146A-4147-87DA-0A685BEC6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520270CD-74E5-48D9-86B2-73FE7BDB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D20BB9A1-D10A-4EC7-8029-14350A21A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2B8A8F14-D5D8-4A04-A566-9234B1599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E709C9F-02EE-4D06-8A9A-A3C77ACC3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448ED3F9-ADA7-4854-B96A-589EDBC0C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0FF16156-5398-4822-8502-4C4F14680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8826B9E9-9AC0-4F07-AA75-39BCF8863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3B7CCCA7-4534-4EF6-9B01-38ABD71BB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CCD4CAB3-4B1D-45C1-B01D-76CB19ECC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3" name="Rectangle 62">
            <a:extLst>
              <a:ext uri="{FF2B5EF4-FFF2-40B4-BE49-F238E27FC236}">
                <a16:creationId xmlns:a16="http://schemas.microsoft.com/office/drawing/2014/main" id="{42C4A0FD-76A5-4BB4-913A-C0DA06D29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10" y="-6706"/>
            <a:ext cx="5061786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-1588951865">
            <a:hlinkClick r:id="" action="ppaction://media"/>
            <a:extLst>
              <a:ext uri="{FF2B5EF4-FFF2-40B4-BE49-F238E27FC236}">
                <a16:creationId xmlns:a16="http://schemas.microsoft.com/office/drawing/2014/main" id="{6B174AA6-9FB0-46E4-8225-5D22E5FC28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803521" y="323648"/>
            <a:ext cx="3454017" cy="622345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4" name="Group 64">
            <a:extLst>
              <a:ext uri="{FF2B5EF4-FFF2-40B4-BE49-F238E27FC236}">
                <a16:creationId xmlns:a16="http://schemas.microsoft.com/office/drawing/2014/main" id="{CF7BC20C-4556-4B4A-8524-47C37F95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71734" y="1186483"/>
            <a:ext cx="2866947" cy="4477933"/>
            <a:chOff x="807084" y="1186483"/>
            <a:chExt cx="3822597" cy="4477933"/>
          </a:xfrm>
        </p:grpSpPr>
        <p:sp>
          <p:nvSpPr>
            <p:cNvPr id="95" name="Rectangle 65">
              <a:extLst>
                <a:ext uri="{FF2B5EF4-FFF2-40B4-BE49-F238E27FC236}">
                  <a16:creationId xmlns:a16="http://schemas.microsoft.com/office/drawing/2014/main" id="{B8BAD1FE-907A-44A0-A8A5-22E5DD56E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39">
              <a:extLst>
                <a:ext uri="{FF2B5EF4-FFF2-40B4-BE49-F238E27FC236}">
                  <a16:creationId xmlns:a16="http://schemas.microsoft.com/office/drawing/2014/main" id="{37A8F759-998D-4FC8-9523-33AA8F189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7">
              <a:extLst>
                <a:ext uri="{FF2B5EF4-FFF2-40B4-BE49-F238E27FC236}">
                  <a16:creationId xmlns:a16="http://schemas.microsoft.com/office/drawing/2014/main" id="{9F2B8CA8-2E3F-43C9-8CBB-0260C7E1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1548C781-7127-4A5A-917B-CB998EAD4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82" y="2075504"/>
            <a:ext cx="2740927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defTabSz="914400">
              <a:lnSpc>
                <a:spcPct val="80000"/>
              </a:lnSpc>
            </a:pPr>
            <a:r>
              <a:rPr lang="en-US" sz="3800" spc="-150"/>
              <a:t>Елена Камбурова</a:t>
            </a:r>
          </a:p>
        </p:txBody>
      </p:sp>
    </p:spTree>
    <p:extLst>
      <p:ext uri="{BB962C8B-B14F-4D97-AF65-F5344CB8AC3E}">
        <p14:creationId xmlns:p14="http://schemas.microsoft.com/office/powerpoint/2010/main" val="242991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split orient="vert"/>
      </p:transition>
    </mc:Choice>
    <mc:Fallback>
      <p:transition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366FD68-5359-45CE-931E-FA0A079C7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50AFA91-2839-4B0B-BCC6-A76AA2634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0AC702E5-7568-4549-9C64-F08F68F81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5AAFCEA4-2B35-4588-87F0-1F76874FD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EE60A74-C2ED-4EFA-ABD2-1CAC82D86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3F667C92-97A5-4CD5-8CF7-03A075D0A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36BC52D4-1D9B-4768-A424-93F15DB1B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34E905DF-7E44-47CA-AD4C-C0E82B4F9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C9C2F3BD-48F0-4E0A-9473-D114E79B0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6B467B0B-7731-44C2-8041-B2EBE1ABA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A0FFFD0C-A8AB-4EEE-8837-01A858664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5DE24062-146A-4147-87DA-0A685BEC6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520270CD-74E5-48D9-86B2-73FE7BDB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20BB9A1-D10A-4EC7-8029-14350A21A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2B8A8F14-D5D8-4A04-A566-9234B1599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DE709C9F-02EE-4D06-8A9A-A3C77ACC3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48ED3F9-ADA7-4854-B96A-589EDBC0C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0FF16156-5398-4822-8502-4C4F14680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8826B9E9-9AC0-4F07-AA75-39BCF8863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3B7CCCA7-4534-4EF6-9B01-38ABD71BB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CCD4CAB3-4B1D-45C1-B01D-76CB19ECC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42C4A0FD-76A5-4BB4-913A-C0DA06D29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10" y="-6706"/>
            <a:ext cx="5061786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-1588951896">
            <a:hlinkClick r:id="" action="ppaction://media"/>
            <a:extLst>
              <a:ext uri="{FF2B5EF4-FFF2-40B4-BE49-F238E27FC236}">
                <a16:creationId xmlns:a16="http://schemas.microsoft.com/office/drawing/2014/main" id="{59C5E7AC-B78D-47F0-8566-74976CA50B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62" y="323648"/>
            <a:ext cx="3485135" cy="622345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F7BC20C-4556-4B4A-8524-47C37F95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71734" y="1186483"/>
            <a:ext cx="2866947" cy="4477933"/>
            <a:chOff x="807084" y="1186483"/>
            <a:chExt cx="3822597" cy="4477933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8BAD1FE-907A-44A0-A8A5-22E5DD56E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39">
              <a:extLst>
                <a:ext uri="{FF2B5EF4-FFF2-40B4-BE49-F238E27FC236}">
                  <a16:creationId xmlns:a16="http://schemas.microsoft.com/office/drawing/2014/main" id="{37A8F759-998D-4FC8-9523-33AA8F189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F2B8CA8-2E3F-43C9-8CBB-0260C7E1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99252F8A-E777-4D97-93B3-7FAF4CE8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82" y="2075504"/>
            <a:ext cx="2740927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defTabSz="914400">
              <a:lnSpc>
                <a:spcPct val="80000"/>
              </a:lnSpc>
            </a:pPr>
            <a:r>
              <a:rPr lang="en-US" sz="4600" spc="-150" dirty="0" err="1"/>
              <a:t>Божидар</a:t>
            </a:r>
            <a:r>
              <a:rPr lang="en-US" sz="4600" spc="-150" dirty="0"/>
              <a:t> </a:t>
            </a:r>
            <a:r>
              <a:rPr lang="en-US" sz="4600" spc="-150" dirty="0" err="1"/>
              <a:t>Кумбаров</a:t>
            </a:r>
            <a:endParaRPr lang="en-US" sz="4600" spc="-150" dirty="0"/>
          </a:p>
        </p:txBody>
      </p:sp>
    </p:spTree>
    <p:extLst>
      <p:ext uri="{BB962C8B-B14F-4D97-AF65-F5344CB8AC3E}">
        <p14:creationId xmlns:p14="http://schemas.microsoft.com/office/powerpoint/2010/main" val="716832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Click="0" advTm="1000">
        <p15:prstTrans prst="crush"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74EE26A-CE3C-4856-9B2D-48AB625C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Катерина Праматарова</a:t>
            </a:r>
            <a:endParaRPr lang="en-US" dirty="0"/>
          </a:p>
        </p:txBody>
      </p:sp>
      <p:pic>
        <p:nvPicPr>
          <p:cNvPr id="4" name="video-1588951903">
            <a:hlinkClick r:id="" action="ppaction://media"/>
            <a:extLst>
              <a:ext uri="{FF2B5EF4-FFF2-40B4-BE49-F238E27FC236}">
                <a16:creationId xmlns:a16="http://schemas.microsoft.com/office/drawing/2014/main" id="{A6428318-6D94-46A2-B713-C1332AFFA6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4250" y="268288"/>
            <a:ext cx="3112047" cy="5547045"/>
          </a:xfrm>
          <a:noFill/>
        </p:spPr>
      </p:pic>
    </p:spTree>
    <p:extLst>
      <p:ext uri="{BB962C8B-B14F-4D97-AF65-F5344CB8AC3E}">
        <p14:creationId xmlns:p14="http://schemas.microsoft.com/office/powerpoint/2010/main" val="1784348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470" advClick="0" advTm="47000">
        <p15:prstTrans prst="wind"/>
      </p:transition>
    </mc:Choice>
    <mc:Fallback>
      <p:transition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4375EC6-915E-4E02-865E-D733E359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Лазар Лазаров</a:t>
            </a:r>
            <a:endParaRPr lang="en-US" dirty="0"/>
          </a:p>
        </p:txBody>
      </p:sp>
      <p:pic>
        <p:nvPicPr>
          <p:cNvPr id="4" name="video-1588951911">
            <a:hlinkClick r:id="" action="ppaction://media"/>
            <a:extLst>
              <a:ext uri="{FF2B5EF4-FFF2-40B4-BE49-F238E27FC236}">
                <a16:creationId xmlns:a16="http://schemas.microsoft.com/office/drawing/2014/main" id="{7F3D03F2-CADD-4429-8424-4BE0E1C5DD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1100" y="801688"/>
            <a:ext cx="2944813" cy="5249862"/>
          </a:xfrm>
          <a:noFill/>
        </p:spPr>
      </p:pic>
    </p:spTree>
    <p:extLst>
      <p:ext uri="{BB962C8B-B14F-4D97-AF65-F5344CB8AC3E}">
        <p14:creationId xmlns:p14="http://schemas.microsoft.com/office/powerpoint/2010/main" val="3826891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590" advClick="0" advTm="59000">
        <p15:prstTrans prst="drape"/>
      </p:transition>
    </mc:Choice>
    <mc:Fallback>
      <p:transition spd="med" advClick="0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06B079-A5CA-4688-B1FC-CB1DC171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Иван Пелтеков</a:t>
            </a:r>
            <a:endParaRPr lang="en-US" dirty="0"/>
          </a:p>
        </p:txBody>
      </p:sp>
      <p:pic>
        <p:nvPicPr>
          <p:cNvPr id="4" name="video-1588951917">
            <a:hlinkClick r:id="" action="ppaction://media"/>
            <a:extLst>
              <a:ext uri="{FF2B5EF4-FFF2-40B4-BE49-F238E27FC236}">
                <a16:creationId xmlns:a16="http://schemas.microsoft.com/office/drawing/2014/main" id="{984E1AA3-BB90-4AAB-8AFF-0B72E58A69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6338" y="801688"/>
            <a:ext cx="2952750" cy="5249862"/>
          </a:xfrm>
          <a:noFill/>
        </p:spPr>
      </p:pic>
    </p:spTree>
    <p:extLst>
      <p:ext uri="{BB962C8B-B14F-4D97-AF65-F5344CB8AC3E}">
        <p14:creationId xmlns:p14="http://schemas.microsoft.com/office/powerpoint/2010/main" val="189222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60" advClick="0" advTm="46000">
        <p:blinds dir="vert"/>
      </p:transition>
    </mc:Choice>
    <mc:Fallback>
      <p:transition advClick="0" advTm="4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Атлас">
  <a:themeElements>
    <a:clrScheme name="Атлас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A8DEE8"/>
      </a:hlink>
      <a:folHlink>
        <a:srgbClr val="B49E74"/>
      </a:folHlink>
    </a:clrScheme>
    <a:fontScheme name="Атлас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тлас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31</Words>
  <Application>Microsoft Office PowerPoint</Application>
  <PresentationFormat>Презентация на цял екран (4:3)</PresentationFormat>
  <Paragraphs>11</Paragraphs>
  <Slides>9</Slides>
  <Notes>0</Notes>
  <HiddenSlides>0</HiddenSlides>
  <MMClips>8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3" baseType="lpstr">
      <vt:lpstr>Calibri Light</vt:lpstr>
      <vt:lpstr>Rockwell</vt:lpstr>
      <vt:lpstr>Wingdings</vt:lpstr>
      <vt:lpstr>Атлас</vt:lpstr>
      <vt:lpstr>9 май – Ден на Европа</vt:lpstr>
      <vt:lpstr>Анджелина Стамболова</vt:lpstr>
      <vt:lpstr>Георги Караиванов</vt:lpstr>
      <vt:lpstr>Александър Петков</vt:lpstr>
      <vt:lpstr>Елена Камбурова</vt:lpstr>
      <vt:lpstr>Божидар Кумбаров</vt:lpstr>
      <vt:lpstr>Катерина Праматарова</vt:lpstr>
      <vt:lpstr>Лазар Лазаров</vt:lpstr>
      <vt:lpstr>Иван Пелтеков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май – Ден на Европа</dc:title>
  <dc:creator>Kipra Pramatarova</dc:creator>
  <cp:lastModifiedBy>Kipra Pramatarova</cp:lastModifiedBy>
  <cp:revision>2</cp:revision>
  <dcterms:created xsi:type="dcterms:W3CDTF">2020-05-09T08:00:21Z</dcterms:created>
  <dcterms:modified xsi:type="dcterms:W3CDTF">2020-05-09T09:08:34Z</dcterms:modified>
</cp:coreProperties>
</file>