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2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916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59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6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150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4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87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88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763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9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953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0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17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8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184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03BB2-F50B-47D2-9B9C-18EC7072CFC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0FC8FD-8BB8-48CE-9190-A9144357AE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828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МОЯТ НОВ РИТЪМ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Препоръки за адаптиране към новите обстоятелства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2795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862455" cy="1303867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КАК ДА СЕ ПОГРИЖА ЗА СЕБЕ СИ... 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69285" cy="3318936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Водя си дневник, в който описвам какво мисля, какво чувствам, как се усещам. Правя списък на ползите от настоящата ситуация...Какво ново разбирам от случващото се /мои изводи/...</a:t>
            </a:r>
          </a:p>
          <a:p>
            <a:r>
              <a:rPr lang="bg-BG" dirty="0" smtClean="0"/>
              <a:t>Разговарям с близки и доверени хора, които могат да ме подкрепят емоционално. Ние сме изолирани физически, но не и социално.</a:t>
            </a:r>
          </a:p>
          <a:p>
            <a:r>
              <a:rPr lang="bg-BG" dirty="0" smtClean="0"/>
              <a:t>Търся специалист, ако не мога да се справя сам/а ...</a:t>
            </a:r>
          </a:p>
          <a:p>
            <a:r>
              <a:rPr lang="bg-BG" dirty="0" smtClean="0"/>
              <a:t>Научавам се да приемам случващото се тук и сега и да действам и реагирам спрямо НАСТОЯЩИТЕ обстоятелства...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560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КАК ДА СЕ ПОГРИЖА ЗА СЕБЕ СИ...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 smtClean="0"/>
              <a:t>Избягвам да фантазирам катастрофални картини за бъдещето! Тялото реагира реално на нереална ситуация! Нямам нужда от това, защото изтощавам </a:t>
            </a:r>
            <a:r>
              <a:rPr lang="bg-BG" u="sng" dirty="0" smtClean="0"/>
              <a:t>излишно</a:t>
            </a:r>
            <a:r>
              <a:rPr lang="bg-BG" dirty="0" smtClean="0"/>
              <a:t> нервната си система, имунната система, тялото реагира с механизмите „борба или бягство“, без това да се налага в момента.</a:t>
            </a:r>
          </a:p>
          <a:p>
            <a:r>
              <a:rPr lang="bg-BG" dirty="0"/>
              <a:t>Ф</a:t>
            </a:r>
            <a:r>
              <a:rPr lang="bg-BG" dirty="0" smtClean="0"/>
              <a:t>окусирам се върху настоящия момент. Как да направя това?</a:t>
            </a:r>
          </a:p>
          <a:p>
            <a:r>
              <a:rPr lang="bg-BG" dirty="0" smtClean="0"/>
              <a:t>Оставям технологиите далече от мен. Насочвам вниманието си върху дишането. Усещам как въздухът изпълва дробовете ми и после издишам. Не променям темпото. Продължавам с това упражнение няколко минути.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933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КАК ДА СЕ ПОГРИЖА ЗА СЕБЕ СИ...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dirty="0" smtClean="0"/>
              <a:t>Насочвам вниманието си върху моите сетива: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g-BG" dirty="0" smtClean="0"/>
              <a:t>Избирам 3 неща, които мога да наблюдавам точно сега. Виждам, оглеждам, отбелязвам детайли. Отбелязвам какво въздействие имат върху мен.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g-BG" dirty="0" smtClean="0"/>
              <a:t>Насочвам фокуса си върху 3 неща, които мога да подуша в момента. Какви са те? Отбелязвам какво въздействие имат върху мен.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g-BG" dirty="0" smtClean="0"/>
              <a:t>Насочвам вниманието си към 3 неща, които чувам сега. </a:t>
            </a:r>
            <a:r>
              <a:rPr lang="bg-BG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Какви са те? Отбелязвам какво въздействие имат върху мен</a:t>
            </a: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Докосвам 3 неща. Какви са те – меки, твърди, топли, студени и т.н. Отбелязвам как ми въздейства това усещане.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6812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КАК ДА СЕ ПОГРИЖА ЗА СЕБЕ СИ...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Слушам любима музика.</a:t>
            </a:r>
          </a:p>
          <a:p>
            <a:r>
              <a:rPr lang="bg-BG" dirty="0" smtClean="0"/>
              <a:t>Слушам релаксираща музика, която мога да намеря в </a:t>
            </a:r>
            <a:r>
              <a:rPr lang="en-US" dirty="0" smtClean="0"/>
              <a:t>youtube.com</a:t>
            </a:r>
            <a:r>
              <a:rPr lang="bg-BG" dirty="0" smtClean="0"/>
              <a:t>: звуци от природата, класическа, от Тибет и др.</a:t>
            </a:r>
          </a:p>
          <a:p>
            <a:r>
              <a:rPr lang="bg-BG" dirty="0" smtClean="0"/>
              <a:t>Визуализирам здраве и красиви картини, представям си място, където чувствам спокойствие.</a:t>
            </a:r>
          </a:p>
          <a:p>
            <a:r>
              <a:rPr lang="bg-BG" dirty="0" smtClean="0"/>
              <a:t>Активирам моята креативност и правя неща, които ми харесват – пиша, рисувам, изработвам от нищо нещо, чета романи и интересни истории и др.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02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КАК ДА СЕ ПОГРИЖА ЗА СЕБЕ СИ...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Опитвам се да науча нови неща, да усвоя нови умения – в </a:t>
            </a:r>
            <a:r>
              <a:rPr lang="en-US" dirty="0" smtClean="0"/>
              <a:t>youtube.com</a:t>
            </a:r>
            <a:r>
              <a:rPr lang="bg-BG" dirty="0" smtClean="0"/>
              <a:t> и други канали има много възможности: африкански танци, кулинарство и др.</a:t>
            </a:r>
            <a:r>
              <a:rPr lang="en-US" dirty="0" smtClean="0"/>
              <a:t> </a:t>
            </a:r>
            <a:endParaRPr lang="bg-BG" dirty="0" smtClean="0"/>
          </a:p>
          <a:p>
            <a:r>
              <a:rPr lang="bg-BG" u="sng" dirty="0" smtClean="0"/>
              <a:t>Ограничавам контактите си с „токсични“ хора </a:t>
            </a:r>
            <a:r>
              <a:rPr lang="bg-BG" dirty="0" smtClean="0"/>
              <a:t>– които мислят песимистично, описват само зловещи картини, правят трагични прогнози, преувеличават, оплакват се, без да приемат подкрепа, мрънкат. НЯМАМ НУЖДА ОТ ТОВА!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80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 ВНИМАВАМ ЗА...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Спекула в магазини, аптеки и други и ако мога – подавам сигнал.</a:t>
            </a:r>
          </a:p>
          <a:p>
            <a:r>
              <a:rPr lang="bg-BG" dirty="0" smtClean="0"/>
              <a:t>Да стоя далече от хора, които не спазват изискванията за извънредно положение.</a:t>
            </a:r>
          </a:p>
          <a:p>
            <a:r>
              <a:rPr lang="bg-BG" dirty="0" smtClean="0"/>
              <a:t>Измамници – телефонни или на живо.</a:t>
            </a:r>
          </a:p>
          <a:p>
            <a:r>
              <a:rPr lang="bg-BG" dirty="0" smtClean="0"/>
              <a:t>Фалшиви новини – проверявам всяка информация и се доверявам само на утвърдени източници като Световна здравна организация, национални медии, Регионални здравни инспекции, Община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872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ВЯРВАМ, ЧЕ ...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b="1" dirty="0" smtClean="0"/>
              <a:t>Аз мога да се справя, защото не съм сам/а!</a:t>
            </a:r>
          </a:p>
          <a:p>
            <a:r>
              <a:rPr lang="bg-BG" dirty="0" smtClean="0"/>
              <a:t>Ще стане, каквото ще стане и аз ще направя най-доброто, на което съм способен/на! Останалото не зависи от мен.</a:t>
            </a:r>
          </a:p>
          <a:p>
            <a:r>
              <a:rPr lang="bg-BG" dirty="0" smtClean="0"/>
              <a:t>Ситуацията е временна и че колкото и да е неприятна, все някога ще приключи.</a:t>
            </a:r>
          </a:p>
          <a:p>
            <a:r>
              <a:rPr lang="bg-BG" dirty="0" smtClean="0"/>
              <a:t>Това се случва, за да науча повече за себе си, моите умения, възможности, качества, житейски ценности, развивам нови механизми за справяне. Оценявам най-важното според обстоятелствата.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48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20486"/>
            <a:ext cx="9601196" cy="1730828"/>
          </a:xfrm>
        </p:spPr>
        <p:txBody>
          <a:bodyPr>
            <a:normAutofit fontScale="90000"/>
          </a:bodyPr>
          <a:lstStyle/>
          <a:p>
            <a:r>
              <a:rPr lang="bg-BG" sz="4000" b="1" dirty="0" smtClean="0"/>
              <a:t>РАДВАМ СЕ, ЧЕ ОТДЕЛИХТЕ ВРЕМЕ ДА СЕ ПОГРИЖИТЕ ЗА СЕБЕ СИ!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3600" dirty="0" smtClean="0"/>
              <a:t>Поздрави: Христина </a:t>
            </a:r>
            <a:r>
              <a:rPr lang="bg-BG" sz="3600" smtClean="0"/>
              <a:t>Урдева</a:t>
            </a:r>
            <a:endParaRPr lang="bg-BG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3" y="2452234"/>
            <a:ext cx="6748741" cy="3796166"/>
          </a:xfrm>
        </p:spPr>
      </p:pic>
      <p:pic>
        <p:nvPicPr>
          <p:cNvPr id="5" name="02 - Forever In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7514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СЕГА ВЕЧЕ ЗНАМ, ЧЕ ПРИЗНАЦИТЕ НА ЕМОЦИОНАЛЕН ШОК СА: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Страхуваме се. </a:t>
            </a:r>
            <a:r>
              <a:rPr lang="bg-BG" dirty="0" smtClean="0"/>
              <a:t>Причината, поради която изпадаме в емоционален шок е, че вярваме, че светът е едно безопасно място. В един момент това наше вярване е разклатено от събитие или преживяване, за което не сме били подготвени и което не сме могли да предотвратим. Изведнъж животът ни се струва непредсказуем и ненадежден. Имаме чувството, че не можем да се доверим на нищо и никого.</a:t>
            </a:r>
          </a:p>
          <a:p>
            <a:r>
              <a:rPr lang="bg-BG" b="1" dirty="0" smtClean="0"/>
              <a:t>Не мислим трезво. </a:t>
            </a:r>
            <a:r>
              <a:rPr lang="bg-BG" dirty="0" smtClean="0"/>
              <a:t>Сякаш сме си загубили ума, мислим хаотично и неясно. Животът е сякаш нереален.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2556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СЕГА ВЕЧЕ ЗНАМ, ЧЕ ПРИЗНАЦИТЕ НА ЕМОЦИОНАЛЕН ШОК СА: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Наличие на странични физически промени. </a:t>
            </a:r>
            <a:r>
              <a:rPr lang="bg-BG" dirty="0" smtClean="0"/>
              <a:t>Когато умът реши да задейства инстинктивния отговор при опасност, се задейства рефлексът „бий се или бягай“. Това води до високи нива на адреналин, което пък предизвиква ускоряване на </a:t>
            </a:r>
            <a:r>
              <a:rPr lang="bg-BG" dirty="0" smtClean="0"/>
              <a:t>сърдечния </a:t>
            </a:r>
            <a:r>
              <a:rPr lang="bg-BG" dirty="0" smtClean="0"/>
              <a:t>ритъм, мускулно напрежение, главоболие, проблеми със стомаха, спонтанна болка. Не винаги тези симптоми са признак за заболяване. Възможно е сложните ситуации, пред които сме изправени, да ни карат да се чувстваме зле.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4606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СЕГА ВЕЧЕ ЗНАМ, ЧЕ ПРИЗНАЦИТЕ НА ЕМОЦИОНАЛЕН ШОК СА: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3971"/>
            <a:ext cx="9601196" cy="3940629"/>
          </a:xfrm>
        </p:spPr>
        <p:txBody>
          <a:bodyPr>
            <a:normAutofit lnSpcReduction="10000"/>
          </a:bodyPr>
          <a:lstStyle/>
          <a:p>
            <a:r>
              <a:rPr lang="bg-BG" b="1" dirty="0" smtClean="0"/>
              <a:t>Чувстваме се изтощени. </a:t>
            </a:r>
            <a:r>
              <a:rPr lang="bg-BG" dirty="0" smtClean="0"/>
              <a:t>Сънят нерядко е силно повлиян от емоционалния шок. Безсънието влошава качеството на живот. Дори да спим достатъчно, това не означава, че сънят е бил пълноценен. Шокът може да предизвика чести събуждания, кошмари или невъзможност за повторно заспиване. Понякога може да се събудим внезапно с ускорен пулс и засилена тревожност.</a:t>
            </a:r>
          </a:p>
          <a:p>
            <a:r>
              <a:rPr lang="bg-BG" b="1" dirty="0" smtClean="0"/>
              <a:t>Умът ни се лута. </a:t>
            </a:r>
            <a:r>
              <a:rPr lang="bg-BG" dirty="0" smtClean="0"/>
              <a:t>Когато мозъкът ни е зает да обработва сериозен проблем, той губи способността да обръща внимание и да анализира всичко останало. Стресът може да ни направи нелогични и прекалено емоционални. В един момент да вярваме, че ще се справим, а в следващия – да се чувстваме безпощни и да плачем.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199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05897"/>
          </a:xfrm>
        </p:spPr>
        <p:txBody>
          <a:bodyPr>
            <a:normAutofit/>
          </a:bodyPr>
          <a:lstStyle/>
          <a:p>
            <a:r>
              <a:rPr lang="bg-BG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СЕГА </a:t>
            </a:r>
            <a:r>
              <a:rPr lang="bg-BG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ВЕЧЕ ЗНАМ, ЧЕ ПРИЗНАЦИТЕ НА ЕМОЦИОНАЛЕН ШОК СА: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b="1" dirty="0" smtClean="0"/>
              <a:t>Усещане, че се държим като някой друг. </a:t>
            </a:r>
            <a:r>
              <a:rPr lang="bg-BG" dirty="0" smtClean="0"/>
              <a:t>Често вследствие на шока усещаме, сякаш не се държим по обичайния за нас начин. Ако обикновено сме общителни, изведнъж имаме нужда да сме сами и да не контактуваме с никой. И обратното. Всяка рязка промяна в поведението ни, придружена с други симптоми, трябва да ни алармира, че се случва нещо нередно.</a:t>
            </a:r>
          </a:p>
          <a:p>
            <a:r>
              <a:rPr lang="bg-BG" b="1" dirty="0" smtClean="0"/>
              <a:t>Когато малък стимул предизвиква голяма реакция. </a:t>
            </a:r>
            <a:r>
              <a:rPr lang="bg-BG" dirty="0" smtClean="0"/>
              <a:t>Ако в ума ни са останали спомени или емоции, то той ще реагира превантивно с цел да не стане жертва на </a:t>
            </a:r>
            <a:r>
              <a:rPr lang="bg-BG" dirty="0" smtClean="0"/>
              <a:t>същата </a:t>
            </a:r>
            <a:r>
              <a:rPr lang="bg-BG" dirty="0" smtClean="0"/>
              <a:t>травма, която е съхранил.</a:t>
            </a:r>
          </a:p>
        </p:txBody>
      </p:sp>
    </p:spTree>
    <p:extLst>
      <p:ext uri="{BB962C8B-B14F-4D97-AF65-F5344CB8AC3E}">
        <p14:creationId xmlns:p14="http://schemas.microsoft.com/office/powerpoint/2010/main" val="20256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СЕГА ВЕЧЕ ЗНАМ, ЧЕ ПРИЗНАЦИТЕ НА ЕМОЦИОНАЛЕН ШОК СА: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b="1" dirty="0" smtClean="0"/>
              <a:t>Забавен емоционален шок или посттравматичен стрес. </a:t>
            </a:r>
            <a:r>
              <a:rPr lang="bg-BG" dirty="0" smtClean="0"/>
              <a:t>Съществува и така наречения забавен емоционален шок. Това означава, че дори да не сме се разстроили в момента на възникване на събитието, можем да </a:t>
            </a:r>
            <a:r>
              <a:rPr lang="bg-BG" dirty="0" smtClean="0"/>
              <a:t>проучим </a:t>
            </a:r>
            <a:r>
              <a:rPr lang="bg-BG" dirty="0" smtClean="0"/>
              <a:t>симптомите на по-късен етап.</a:t>
            </a:r>
          </a:p>
          <a:p>
            <a:r>
              <a:rPr lang="bg-BG" dirty="0" smtClean="0"/>
              <a:t>Емоционалният шок не е състояние, за което да се самообвиняваме. Няма правилна или неправилна реакция на травматични събития. Всеки от нас се справя по различен начин. Важно е да си дадем време и ако имаме нужда от помощ, ДА НЕ СЕ ПРИТЕСНЯВАМЕ ДА Я ПОТЪРСИМ.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254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ДНЕВЕН РЕЖИМ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Създайте си режим на сън и хранене. Пийте вода!</a:t>
            </a:r>
          </a:p>
          <a:p>
            <a:r>
              <a:rPr lang="bg-BG" dirty="0" smtClean="0"/>
              <a:t>Съобразявайте качеството и количеството на храната, която консумирате.</a:t>
            </a:r>
          </a:p>
          <a:p>
            <a:r>
              <a:rPr lang="bg-BG" dirty="0" smtClean="0"/>
              <a:t>Направете график на дейностите през деня, за да разпределите ритмично времето си.</a:t>
            </a:r>
          </a:p>
          <a:p>
            <a:r>
              <a:rPr lang="bg-BG" dirty="0"/>
              <a:t>П</a:t>
            </a:r>
            <a:r>
              <a:rPr lang="bg-BG" dirty="0" smtClean="0"/>
              <a:t>редвидете време, в което да оставите техническите и мобилните устройства далече от вас.</a:t>
            </a: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04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ДНЕВЕН РЕЖИМ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endParaRPr lang="bg-BG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Хубаво е </a:t>
            </a:r>
            <a:r>
              <a:rPr lang="bg-BG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да има предвидено време за физическа активност</a:t>
            </a: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</a:p>
          <a:p>
            <a:pPr lvl="0">
              <a:buClr>
                <a:srgbClr val="83992A"/>
              </a:buClr>
              <a:buFontTx/>
              <a:buChar char="-"/>
            </a:pP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Разходка навън – като се спазват задължителните разпоредби за извънредно положение;</a:t>
            </a:r>
          </a:p>
          <a:p>
            <a:pPr lvl="0">
              <a:buClr>
                <a:srgbClr val="83992A"/>
              </a:buClr>
              <a:buFontTx/>
              <a:buChar char="-"/>
            </a:pPr>
            <a:r>
              <a:rPr lang="bg-B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Упражнения вкъщи;</a:t>
            </a:r>
          </a:p>
          <a:p>
            <a:pPr marL="0" lvl="0" indent="0">
              <a:buClr>
                <a:srgbClr val="83992A"/>
              </a:buClr>
              <a:buNone/>
            </a:pPr>
            <a:endParaRPr lang="bg-BG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30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КОГАТО СЪМ НА РАЗХОДКА...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1057"/>
            <a:ext cx="9601196" cy="3570514"/>
          </a:xfrm>
        </p:spPr>
        <p:txBody>
          <a:bodyPr/>
          <a:lstStyle/>
          <a:p>
            <a:r>
              <a:rPr lang="bg-BG" dirty="0" smtClean="0"/>
              <a:t>Не съм в група с повече от двама човека</a:t>
            </a:r>
          </a:p>
          <a:p>
            <a:r>
              <a:rPr lang="bg-BG" dirty="0" smtClean="0"/>
              <a:t>Спазвам дистанция от другия 1,5 – 2 м</a:t>
            </a:r>
          </a:p>
          <a:p>
            <a:r>
              <a:rPr lang="bg-BG" dirty="0" smtClean="0"/>
              <a:t>Избягвам места, където има струпване на хора</a:t>
            </a:r>
          </a:p>
          <a:p>
            <a:r>
              <a:rPr lang="bg-BG" dirty="0" smtClean="0"/>
              <a:t>Изхвърлям боклуците на обозначените за това места. Ако наблизо няма кошче или контейнер, нося отпадъка със себе си, докато видя кошче.</a:t>
            </a:r>
          </a:p>
          <a:p>
            <a:r>
              <a:rPr lang="bg-BG" dirty="0" smtClean="0"/>
              <a:t>Обличам се отговорно според метеорологичните условия, за да не настина.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229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831</TotalTime>
  <Words>1323</Words>
  <Application>Microsoft Office PowerPoint</Application>
  <PresentationFormat>По избор</PresentationFormat>
  <Paragraphs>66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Organic</vt:lpstr>
      <vt:lpstr>МОЯТ НОВ РИТЪМ</vt:lpstr>
      <vt:lpstr>СЕГА ВЕЧЕ ЗНАМ, ЧЕ ПРИЗНАЦИТЕ НА ЕМОЦИОНАЛЕН ШОК СА:</vt:lpstr>
      <vt:lpstr>СЕГА ВЕЧЕ ЗНАМ, ЧЕ ПРИЗНАЦИТЕ НА ЕМОЦИОНАЛЕН ШОК СА:</vt:lpstr>
      <vt:lpstr>СЕГА ВЕЧЕ ЗНАМ, ЧЕ ПРИЗНАЦИТЕ НА ЕМОЦИОНАЛЕН ШОК СА:</vt:lpstr>
      <vt:lpstr>СЕГА ВЕЧЕ ЗНАМ, ЧЕ ПРИЗНАЦИТЕ НА ЕМОЦИОНАЛЕН ШОК СА:</vt:lpstr>
      <vt:lpstr>СЕГА ВЕЧЕ ЗНАМ, ЧЕ ПРИЗНАЦИТЕ НА ЕМОЦИОНАЛЕН ШОК СА:</vt:lpstr>
      <vt:lpstr>ДНЕВЕН РЕЖИМ</vt:lpstr>
      <vt:lpstr>ДНЕВЕН РЕЖИМ</vt:lpstr>
      <vt:lpstr>КОГАТО СЪМ НА РАЗХОДКА...</vt:lpstr>
      <vt:lpstr>КАК ДА СЕ ПОГРИЖА ЗА СЕБЕ СИ... </vt:lpstr>
      <vt:lpstr>КАК ДА СЕ ПОГРИЖА ЗА СЕБЕ СИ... </vt:lpstr>
      <vt:lpstr>КАК ДА СЕ ПОГРИЖА ЗА СЕБЕ СИ... </vt:lpstr>
      <vt:lpstr>КАК ДА СЕ ПОГРИЖА ЗА СЕБЕ СИ... </vt:lpstr>
      <vt:lpstr>КАК ДА СЕ ПОГРИЖА ЗА СЕБЕ СИ... </vt:lpstr>
      <vt:lpstr>ДА ВНИМАВАМ ЗА...</vt:lpstr>
      <vt:lpstr>ВЯРВАМ, ЧЕ ...</vt:lpstr>
      <vt:lpstr>РАДВАМ СЕ, ЧЕ ОТДЕЛИХТЕ ВРЕМЕ ДА СЕ ПОГРИЖИТЕ ЗА СЕБЕ СИ! Поздрави: Христина Урдева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МОЯТ НОВ РИТЪМ</dc:title>
  <dc:creator>Windows User</dc:creator>
  <cp:lastModifiedBy>user1</cp:lastModifiedBy>
  <cp:revision>39</cp:revision>
  <dcterms:created xsi:type="dcterms:W3CDTF">2020-03-19T08:38:54Z</dcterms:created>
  <dcterms:modified xsi:type="dcterms:W3CDTF">2020-03-26T07:30:11Z</dcterms:modified>
</cp:coreProperties>
</file>