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F35F3-CFAD-471E-982B-14C114D34E7E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177CE-82BD-4555-B748-F3FFC0E02F56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14783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EB919FA4-5E7E-4173-B5EE-CDEB9FB85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xmlns="" id="{1FD3E232-F4E2-4E25-B99F-8F51AF9E5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0EE6CA59-2744-450A-88E4-087661F9B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8CA4374F-9CFA-4F81-ABFE-33628D47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8CDB20A3-CF9B-4F22-8AD4-9DDB608A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73504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A765C01F-0887-4557-8AB9-9E5653C3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xmlns="" id="{3E4CAB65-E08B-4A43-9DEC-055CEF1EC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CF6AB53A-61E0-464F-8776-223DF7AE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714C7BDD-623B-4D9A-AD96-A562EFA9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548B3B81-1425-4789-92B4-540C67931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0070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xmlns="" id="{B9BBBBCD-DE84-4378-BD7F-AB14B5B81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xmlns="" id="{39821B52-8B91-4CAC-85B0-E848203BF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C6AC491E-08B3-4B72-922B-C5028D04D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C7BCDDB1-8C22-4518-88E8-FFA2869A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E0ED1D06-19D1-41A4-8930-C0D7E1947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9979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762E568-08E9-4A98-A130-66F72CA5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6F061377-1F67-443D-B488-494440566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031082E2-1657-4A58-AA16-113D6F464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7536D232-AF7F-46C6-BA23-0C794696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7E1D7319-071B-46D5-84E7-584D703E6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84876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686EEF27-F59E-4C63-90EB-1E5762FC3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xmlns="" id="{F1B9D6CF-68FB-43C5-9086-36681EE1A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D0A45A11-A796-4E74-840C-B056BCA1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F29D3C46-1EA7-459C-BB36-7D0D8AD0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EC56321A-DC9B-4AC2-B2D5-9935F9CE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52567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462AD3B9-59CA-4B37-88A5-1924F5F19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76DE21CA-EF11-4A88-A6E7-2EEA7E4FE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xmlns="" id="{7CBB20A3-CA08-4B94-B562-187146E2A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xmlns="" id="{0826D3DB-5A82-472A-80D1-9704E7AE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xmlns="" id="{803B4FFD-221C-4E91-91D8-954340F1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xmlns="" id="{E856942A-7E4C-4750-BADE-DBC337A2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374567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09B79CA0-6C00-4F4A-96FE-250962A1D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xmlns="" id="{60D4BDBC-0723-45A5-8537-639D976F3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xmlns="" id="{E82D4171-3157-4C2C-AA2D-7BDA627CC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xmlns="" id="{E11B7B61-571B-467B-B0ED-CAF2AABDA6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xmlns="" id="{9977BD72-5F11-4C01-A831-72A02CE4A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xmlns="" id="{74690A9A-4AD2-493A-8274-7391A5D5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xmlns="" id="{60BE14EB-6026-4E24-98EB-5991859E6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xmlns="" id="{05FA0C21-0DCC-401C-A004-EC49ED7D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20321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D20CCD2-7822-42D7-99F6-988C47AC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xmlns="" id="{AC409633-D0BD-4D01-9A61-5A913A408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xmlns="" id="{58BC830D-31B9-43EE-BBCD-4CF2D44B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xmlns="" id="{FF7119FE-8D30-49D2-8EBE-65C7DA4D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265060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xmlns="" id="{3E9A4EB8-F94C-4E42-8DE6-9B1553305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xmlns="" id="{1E2FE41E-AD1C-4AF8-BF81-6BC80F8D3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xmlns="" id="{2C0AB147-F789-4688-ADB4-2A1BEB37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86926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25E9E3DD-ADE3-4947-B678-99CC731C7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AA755039-7EE2-4C9F-B03A-D15277C99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xmlns="" id="{CDF0B16A-48C9-4C97-BD05-8E98A34C6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xmlns="" id="{413A563B-11DC-4ED8-A87B-FC638506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xmlns="" id="{57F8CF86-FF57-45A1-AFCA-840BE5DE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xmlns="" id="{5CB7E9A3-1EB4-4B76-AF1C-0C31A241D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85757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645E15B1-0C2F-4FCE-8E5B-FC33542E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xmlns="" id="{FEC32175-EF9A-4D96-A4F0-EF59660FB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xmlns="" id="{8DDD0628-0EA6-4A4B-825D-CBCAB573F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xmlns="" id="{272F222C-1F89-451A-ACA8-A0BFC251D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xmlns="" id="{DE2DF064-5557-4654-B7AB-7D799277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xmlns="" id="{60223225-4957-4DBD-A32A-DC764E321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66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xmlns="" id="{E48B2EC5-6336-42A9-9695-147636813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xmlns="" id="{4BE14F0C-9D2B-4B5B-B51F-1C1B4DF09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xmlns="" id="{5F2B4AE4-23FD-493F-A32B-9BDBD59F4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F7900-25F8-4BB3-8640-FF121C7CE5DD}" type="datetimeFigureOut">
              <a:rPr lang="bg-BG" smtClean="0"/>
              <a:pPr/>
              <a:t>21.5.2018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xmlns="" id="{5B2689AF-628E-4D25-98CE-46A4E27BC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xmlns="" id="{69F6B990-7C33-432B-A8D0-58E10F597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09F55-F507-4141-A430-339F7048FCB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xmlns="" val="175891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c1-LAB17\Documents\Stoyanka\zimna%20kartina.bmp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ект 1">
            <a:hlinkClick r:id="" action="ppaction://ole?verb=0"/>
            <a:extLst>
              <a:ext uri="{FF2B5EF4-FFF2-40B4-BE49-F238E27FC236}">
                <a16:creationId xmlns:a16="http://schemas.microsoft.com/office/drawing/2014/main" xmlns="" id="{E4073E9E-30F9-4FE9-BEB1-83B21A8818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8119286"/>
              </p:ext>
            </p:extLst>
          </p:nvPr>
        </p:nvGraphicFramePr>
        <p:xfrm>
          <a:off x="1372121" y="979488"/>
          <a:ext cx="9415149" cy="5090008"/>
        </p:xfrm>
        <a:graphic>
          <a:graphicData uri="http://schemas.openxmlformats.org/presentationml/2006/ole">
            <p:oleObj spid="_x0000_s2052" name="Bitmap Image" r:id="rId3" imgW="8753400" imgH="4896000" progId="Paint.Picture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03999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6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ект 2">
            <a:hlinkClick r:id="" action="ppaction://ole?verb=1"/>
            <a:extLst>
              <a:ext uri="{FF2B5EF4-FFF2-40B4-BE49-F238E27FC236}">
                <a16:creationId xmlns:a16="http://schemas.microsoft.com/office/drawing/2014/main" xmlns="" id="{568E65C4-7542-4A0E-BF23-1A3D144009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482220"/>
              </p:ext>
            </p:extLst>
          </p:nvPr>
        </p:nvGraphicFramePr>
        <p:xfrm>
          <a:off x="1722783" y="1444488"/>
          <a:ext cx="8600660" cy="4545496"/>
        </p:xfrm>
        <a:graphic>
          <a:graphicData uri="http://schemas.openxmlformats.org/presentationml/2006/ole">
            <p:oleObj spid="_x0000_s1028" name="Bitmap Image" r:id="rId3" imgW="6762600" imgH="3666960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9191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По избор</PresentationFormat>
  <Paragraphs>0</Paragraphs>
  <Slides>2</Slides>
  <Notes>0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Връзки</vt:lpstr>
      </vt:variant>
      <vt:variant>
        <vt:i4>1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5" baseType="lpstr">
      <vt:lpstr>Тема на Office</vt:lpstr>
      <vt:lpstr>C:\Users\pc1-LAB17\Documents\Stoyanka\zimna kartina.bmp</vt:lpstr>
      <vt:lpstr>Bitmap Image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Румяна Папанчева</dc:creator>
  <cp:lastModifiedBy>User</cp:lastModifiedBy>
  <cp:revision>4</cp:revision>
  <dcterms:created xsi:type="dcterms:W3CDTF">2017-12-10T09:12:15Z</dcterms:created>
  <dcterms:modified xsi:type="dcterms:W3CDTF">2018-05-21T05:51:39Z</dcterms:modified>
</cp:coreProperties>
</file>