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FFBD"/>
    <a:srgbClr val="99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28" autoAdjust="0"/>
  </p:normalViewPr>
  <p:slideViewPr>
    <p:cSldViewPr>
      <p:cViewPr varScale="1">
        <p:scale>
          <a:sx n="55" d="100"/>
          <a:sy n="55" d="100"/>
        </p:scale>
        <p:origin x="-5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480715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411077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53473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386565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608922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170470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98622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831662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649890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299257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4181419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A3E8D-5FE1-4AA9-AE99-8E30289BD6E5}" type="datetimeFigureOut">
              <a:rPr lang="bg-BG" smtClean="0"/>
              <a:pPr/>
              <a:t>12.5.2018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3B3C-B60B-45A2-A48B-271C5CFA4BE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98367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10.12%20-%20&#1091;&#1087;&#1088;\&#1055;&#1088;&#1077;&#1079;&#1077;&#1085;&#1090;&#1072;&#1094;&#1080;&#1103;%20&#1055;&#1072;&#1087;&#1072;&#1085;&#1095;&#1077;&#1074;&#1072;\Milka.bmp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F:\10.12%20-%20&#1091;&#1087;&#1088;\&#1055;&#1088;&#1077;&#1079;&#1077;&#1085;&#1090;&#1072;&#1094;&#1080;&#1103;%20&#1055;&#1072;&#1087;&#1072;&#1085;&#1095;&#1077;&#1074;&#1072;\flowers.bmp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ЗНАМ И МОГА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тест</a:t>
            </a: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7956376" y="6021288"/>
            <a:ext cx="864096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048190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-Point Star 4">
            <a:hlinkClick r:id="rId2" action="ppaction://hlinksldjump"/>
          </p:cNvPr>
          <p:cNvSpPr/>
          <p:nvPr/>
        </p:nvSpPr>
        <p:spPr>
          <a:xfrm rot="19693961">
            <a:off x="5684436" y="3982465"/>
            <a:ext cx="3024336" cy="230425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5400" dirty="0"/>
              <a:t>7</a:t>
            </a:r>
          </a:p>
        </p:txBody>
      </p:sp>
      <p:sp>
        <p:nvSpPr>
          <p:cNvPr id="6" name="8-Point Star 5"/>
          <p:cNvSpPr/>
          <p:nvPr/>
        </p:nvSpPr>
        <p:spPr>
          <a:xfrm rot="19569078">
            <a:off x="5923352" y="1224399"/>
            <a:ext cx="3024336" cy="230425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5400" dirty="0"/>
              <a:t>9</a:t>
            </a:r>
          </a:p>
        </p:txBody>
      </p:sp>
      <p:sp>
        <p:nvSpPr>
          <p:cNvPr id="7" name="8-Point Star 6"/>
          <p:cNvSpPr/>
          <p:nvPr/>
        </p:nvSpPr>
        <p:spPr>
          <a:xfrm rot="19986360">
            <a:off x="61390" y="402792"/>
            <a:ext cx="4447932" cy="2592288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5400" dirty="0"/>
              <a:t>12-5=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46425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27064" y="3068960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552" y="4464675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8952" y="3521612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173" y="5522266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6531" y="2704900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9814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64631" y="764704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30487" y="2356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35520" y="-58015"/>
            <a:ext cx="1320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8244408" y="6021288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3" name="Картина 2">
            <a:extLst>
              <a:ext uri="{FF2B5EF4-FFF2-40B4-BE49-F238E27FC236}">
                <a16:creationId xmlns:a16="http://schemas.microsoft.com/office/drawing/2014/main" xmlns="" id="{7E1A81A2-8E7D-4677-9A56-AF544F534E9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78640" y="4076189"/>
            <a:ext cx="2865368" cy="246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7850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366603" y="106801"/>
            <a:ext cx="4176464" cy="2160240"/>
          </a:xfrm>
          <a:prstGeom prst="cloud">
            <a:avLst/>
          </a:prstGeom>
          <a:solidFill>
            <a:srgbClr val="BDFFBD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>
                <a:ln w="12700">
                  <a:noFill/>
                </a:ln>
                <a:solidFill>
                  <a:srgbClr val="00B0F0"/>
                </a:solidFill>
              </a:rPr>
              <a:t>Къде всички думи завършват на звучен съгласен?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52136" y="2899934"/>
            <a:ext cx="4129658" cy="3049346"/>
            <a:chOff x="343072" y="4432521"/>
            <a:chExt cx="4505300" cy="3625410"/>
          </a:xfrm>
        </p:grpSpPr>
        <p:pic>
          <p:nvPicPr>
            <p:cNvPr id="8" name="Picture 3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072" y="4432521"/>
              <a:ext cx="4505300" cy="3625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1944462" y="5049995"/>
              <a:ext cx="133544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800" b="1" dirty="0">
                  <a:solidFill>
                    <a:srgbClr val="C00000"/>
                  </a:solidFill>
                </a:rPr>
                <a:t>лев</a:t>
              </a:r>
            </a:p>
            <a:p>
              <a:r>
                <a:rPr lang="bg-BG" sz="2800" b="1" dirty="0">
                  <a:solidFill>
                    <a:srgbClr val="C00000"/>
                  </a:solidFill>
                </a:rPr>
                <a:t>боб</a:t>
              </a:r>
            </a:p>
            <a:p>
              <a:r>
                <a:rPr lang="bg-BG" sz="2800" b="1" dirty="0">
                  <a:solidFill>
                    <a:srgbClr val="C00000"/>
                  </a:solidFill>
                </a:rPr>
                <a:t>молив</a:t>
              </a:r>
            </a:p>
            <a:p>
              <a:r>
                <a:rPr lang="bg-BG" sz="2800" b="1" dirty="0">
                  <a:solidFill>
                    <a:srgbClr val="C00000"/>
                  </a:solidFill>
                </a:rPr>
                <a:t>студ</a:t>
              </a: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91815" y="19968"/>
            <a:ext cx="1911448" cy="183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16675" y="908720"/>
            <a:ext cx="1911448" cy="183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115719"/>
            <a:ext cx="1911448" cy="183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575" y="2115721"/>
            <a:ext cx="1911448" cy="183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52346" y="1484784"/>
            <a:ext cx="1911448" cy="183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7884368" y="6237312"/>
            <a:ext cx="71251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6" name="Картина 5">
            <a:hlinkClick r:id="rId2" action="ppaction://hlinksldjump"/>
            <a:extLst>
              <a:ext uri="{FF2B5EF4-FFF2-40B4-BE49-F238E27FC236}">
                <a16:creationId xmlns:a16="http://schemas.microsoft.com/office/drawing/2014/main" xmlns="" id="{FEF6ACC4-52B3-4D18-A466-14D9F426B53F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1927" y="3642772"/>
            <a:ext cx="3688278" cy="261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3490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18840427"/>
              </p:ext>
            </p:extLst>
          </p:nvPr>
        </p:nvGraphicFramePr>
        <p:xfrm>
          <a:off x="981075" y="976313"/>
          <a:ext cx="7181850" cy="4905375"/>
        </p:xfrm>
        <a:graphic>
          <a:graphicData uri="http://schemas.openxmlformats.org/presentationml/2006/ole">
            <p:oleObj spid="_x0000_s1037" name="Bitmap изображение" r:id="rId3" imgW="7182000" imgH="4905360" progId="Paint.Picture">
              <p:embed/>
            </p:oleObj>
          </a:graphicData>
        </a:graphic>
      </p:graphicFrame>
      <p:sp>
        <p:nvSpPr>
          <p:cNvPr id="3" name="Action Button: Forward or Next 2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313153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84735115"/>
              </p:ext>
            </p:extLst>
          </p:nvPr>
        </p:nvGraphicFramePr>
        <p:xfrm>
          <a:off x="1763688" y="3557948"/>
          <a:ext cx="5657452" cy="3119943"/>
        </p:xfrm>
        <a:graphic>
          <a:graphicData uri="http://schemas.openxmlformats.org/presentationml/2006/ole">
            <p:oleObj spid="_x0000_s2074" name="Bitmap Image" r:id="rId3" imgW="9010800" imgH="5762520" progId="Paint.Picture">
              <p:link updateAutomatic="1"/>
            </p:oleObj>
          </a:graphicData>
        </a:graphic>
      </p:graphicFrame>
      <p:graphicFrame>
        <p:nvGraphicFramePr>
          <p:cNvPr id="5" name="Object 4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96590794"/>
              </p:ext>
            </p:extLst>
          </p:nvPr>
        </p:nvGraphicFramePr>
        <p:xfrm>
          <a:off x="251520" y="332656"/>
          <a:ext cx="6096000" cy="3022600"/>
        </p:xfrm>
        <a:graphic>
          <a:graphicData uri="http://schemas.openxmlformats.org/presentationml/2006/ole">
            <p:oleObj spid="_x0000_s2075" name="Bitmap Image" r:id="rId4" imgW="10201320" imgH="5057640" progId="Paint.Picture">
              <p:link updateAutomatic="1"/>
            </p:oleObj>
          </a:graphicData>
        </a:graphic>
      </p:graphicFrame>
      <p:sp>
        <p:nvSpPr>
          <p:cNvPr id="6" name="Бутон: напред или следващ 5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864096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555410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rmAutofit fontScale="90000"/>
          </a:bodyPr>
          <a:lstStyle/>
          <a:p>
            <a:r>
              <a:rPr lang="bg-BG" dirty="0"/>
              <a:t>Изготвил презентацията</a:t>
            </a:r>
            <a:br>
              <a:rPr lang="bg-BG" dirty="0"/>
            </a:br>
            <a:r>
              <a:rPr lang="bg-BG" dirty="0"/>
              <a:t>Стоянка Радкова</a:t>
            </a:r>
            <a:br>
              <a:rPr lang="bg-BG" dirty="0"/>
            </a:br>
            <a:r>
              <a:rPr lang="bg-BG" dirty="0"/>
              <a:t>ИТ в обучението 1-4 клас</a:t>
            </a:r>
            <a:br>
              <a:rPr lang="bg-BG" dirty="0"/>
            </a:br>
            <a:r>
              <a:rPr lang="bg-BG" dirty="0"/>
              <a:t>Фак.№20</a:t>
            </a:r>
            <a:br>
              <a:rPr lang="bg-BG" dirty="0"/>
            </a:br>
            <a:endParaRPr lang="bg-BG" dirty="0"/>
          </a:p>
        </p:txBody>
      </p:sp>
      <p:pic>
        <p:nvPicPr>
          <p:cNvPr id="3074" name="Picture 2" descr="Свързано изображение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32922"/>
            <a:ext cx="5760640" cy="40324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утон: край 6">
            <a:hlinkClick r:id="" action="ppaction://hlinkshowjump?jump=endshow" highlightClick="1"/>
          </p:cNvPr>
          <p:cNvSpPr/>
          <p:nvPr/>
        </p:nvSpPr>
        <p:spPr>
          <a:xfrm>
            <a:off x="8244408" y="6021288"/>
            <a:ext cx="899592" cy="83671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271088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Грешка</a:t>
            </a:r>
          </a:p>
        </p:txBody>
      </p:sp>
      <p:sp>
        <p:nvSpPr>
          <p:cNvPr id="3" name="AutoShape 10" descr="Резултат с изображение за благодаря за вниманието 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4" name="AutoShape 12" descr="Резултат с изображение за благодаря за вниманието 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pic>
        <p:nvPicPr>
          <p:cNvPr id="3088" name="Picture 16" descr="Резултат с изображение за благодаря за вниманието 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460375" y="6021288"/>
            <a:ext cx="655241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4226107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Браво</a:t>
            </a:r>
          </a:p>
        </p:txBody>
      </p:sp>
      <p:pic>
        <p:nvPicPr>
          <p:cNvPr id="4098" name="Picture 2" descr="Свързано изображени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53847"/>
            <a:ext cx="3388416" cy="414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ction Button: Back or Previous 2">
            <a:hlinkClick r:id="" action="ppaction://hlinkshowjump?jump=lastslideviewed" highlightClick="1"/>
          </p:cNvPr>
          <p:cNvSpPr/>
          <p:nvPr/>
        </p:nvSpPr>
        <p:spPr>
          <a:xfrm>
            <a:off x="467544" y="6102928"/>
            <a:ext cx="792088" cy="49442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4083387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24</Words>
  <Application>Microsoft Office PowerPoint</Application>
  <PresentationFormat>Презентация на цял екран (4:3)</PresentationFormat>
  <Paragraphs>13</Paragraphs>
  <Slides>8</Slides>
  <Notes>0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Връзки</vt:lpstr>
      </vt:variant>
      <vt:variant>
        <vt:i4>2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2" baseType="lpstr">
      <vt:lpstr>Office Theme</vt:lpstr>
      <vt:lpstr>F:\10.12 - упр\Презентация Папанчева\Milka.bmp</vt:lpstr>
      <vt:lpstr>F:\10.12 - упр\Презентация Папанчева\flowers.bmp</vt:lpstr>
      <vt:lpstr>Картина в Paintbrush</vt:lpstr>
      <vt:lpstr>ЗНАМ И МОГА</vt:lpstr>
      <vt:lpstr>Слайд 2</vt:lpstr>
      <vt:lpstr>Слайд 3</vt:lpstr>
      <vt:lpstr>Слайд 4</vt:lpstr>
      <vt:lpstr>Слайд 5</vt:lpstr>
      <vt:lpstr>Изготвил презентацията Стоянка Радкова ИТ в обучението 1-4 клас Фак.№20 </vt:lpstr>
      <vt:lpstr>Грешка</vt:lpstr>
      <vt:lpstr>Браво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supr</dc:creator>
  <cp:lastModifiedBy>User</cp:lastModifiedBy>
  <cp:revision>21</cp:revision>
  <dcterms:created xsi:type="dcterms:W3CDTF">2017-11-23T14:18:39Z</dcterms:created>
  <dcterms:modified xsi:type="dcterms:W3CDTF">2018-05-12T19:53:17Z</dcterms:modified>
</cp:coreProperties>
</file>