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75" r:id="rId11"/>
    <p:sldId id="276" r:id="rId12"/>
    <p:sldId id="268" r:id="rId13"/>
    <p:sldId id="274" r:id="rId14"/>
    <p:sldId id="269" r:id="rId15"/>
    <p:sldId id="270" r:id="rId16"/>
    <p:sldId id="272" r:id="rId17"/>
    <p:sldId id="273" r:id="rId18"/>
    <p:sldId id="277" r:id="rId1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DBDB-6A61-4F8B-A28D-4689949BB179}" type="datetimeFigureOut">
              <a:rPr lang="bg-BG" smtClean="0"/>
              <a:t>11.11.2016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6046-8B67-46FC-8FBB-0C483F97F6F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642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DBDB-6A61-4F8B-A28D-4689949BB179}" type="datetimeFigureOut">
              <a:rPr lang="bg-BG" smtClean="0"/>
              <a:t>11.11.2016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6046-8B67-46FC-8FBB-0C483F97F6F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614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DBDB-6A61-4F8B-A28D-4689949BB179}" type="datetimeFigureOut">
              <a:rPr lang="bg-BG" smtClean="0"/>
              <a:t>11.11.2016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6046-8B67-46FC-8FBB-0C483F97F6F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736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DBDB-6A61-4F8B-A28D-4689949BB179}" type="datetimeFigureOut">
              <a:rPr lang="bg-BG" smtClean="0"/>
              <a:t>11.11.2016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6046-8B67-46FC-8FBB-0C483F97F6F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926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DBDB-6A61-4F8B-A28D-4689949BB179}" type="datetimeFigureOut">
              <a:rPr lang="bg-BG" smtClean="0"/>
              <a:t>11.11.2016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6046-8B67-46FC-8FBB-0C483F97F6F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970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DBDB-6A61-4F8B-A28D-4689949BB179}" type="datetimeFigureOut">
              <a:rPr lang="bg-BG" smtClean="0"/>
              <a:t>11.11.2016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6046-8B67-46FC-8FBB-0C483F97F6F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95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DBDB-6A61-4F8B-A28D-4689949BB179}" type="datetimeFigureOut">
              <a:rPr lang="bg-BG" smtClean="0"/>
              <a:t>11.11.2016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6046-8B67-46FC-8FBB-0C483F97F6F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7132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DBDB-6A61-4F8B-A28D-4689949BB179}" type="datetimeFigureOut">
              <a:rPr lang="bg-BG" smtClean="0"/>
              <a:t>11.11.2016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6046-8B67-46FC-8FBB-0C483F97F6F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86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DBDB-6A61-4F8B-A28D-4689949BB179}" type="datetimeFigureOut">
              <a:rPr lang="bg-BG" smtClean="0"/>
              <a:t>11.11.2016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6046-8B67-46FC-8FBB-0C483F97F6F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815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DBDB-6A61-4F8B-A28D-4689949BB179}" type="datetimeFigureOut">
              <a:rPr lang="bg-BG" smtClean="0"/>
              <a:t>11.11.2016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6046-8B67-46FC-8FBB-0C483F97F6F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906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DBDB-6A61-4F8B-A28D-4689949BB179}" type="datetimeFigureOut">
              <a:rPr lang="bg-BG" smtClean="0"/>
              <a:t>11.11.2016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6046-8B67-46FC-8FBB-0C483F97F6F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91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BDBDB-6A61-4F8B-A28D-4689949BB179}" type="datetimeFigureOut">
              <a:rPr lang="bg-BG" smtClean="0"/>
              <a:t>11.11.2016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6046-8B67-46FC-8FBB-0C483F97F6F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430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792" y="980729"/>
            <a:ext cx="6048672" cy="2088231"/>
          </a:xfrm>
        </p:spPr>
        <p:txBody>
          <a:bodyPr/>
          <a:lstStyle/>
          <a:p>
            <a:r>
              <a:rPr lang="bg-BG" smtClean="0"/>
              <a:t>Дейността на клуб „Памет</a:t>
            </a:r>
            <a:r>
              <a:rPr lang="bg-BG" dirty="0" smtClean="0"/>
              <a:t>“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 </a:t>
            </a:r>
            <a:r>
              <a:rPr lang="bg-BG" dirty="0" smtClean="0"/>
              <a:t>Есенен научно-образователен форум</a:t>
            </a:r>
          </a:p>
          <a:p>
            <a:r>
              <a:rPr lang="bg-BG" dirty="0" smtClean="0"/>
              <a:t>11-12 </a:t>
            </a:r>
            <a:r>
              <a:rPr lang="bg-BG" dirty="0" smtClean="0"/>
              <a:t>ноември </a:t>
            </a:r>
            <a:r>
              <a:rPr lang="bg-BG" dirty="0" smtClean="0"/>
              <a:t>2016 </a:t>
            </a:r>
            <a:r>
              <a:rPr lang="bg-BG" dirty="0" smtClean="0"/>
              <a:t>г.</a:t>
            </a:r>
          </a:p>
          <a:p>
            <a:r>
              <a:rPr lang="bg-BG" dirty="0" smtClean="0"/>
              <a:t>София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33147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9473"/>
            <a:ext cx="271380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1484784"/>
            <a:ext cx="6057867" cy="45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9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3" y="404664"/>
            <a:ext cx="825691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2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Паметта говори …за толерантност</a:t>
            </a:r>
            <a:endParaRPr lang="bg-BG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45" y="1844824"/>
            <a:ext cx="885965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0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552061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340768"/>
            <a:ext cx="285151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1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Премиера на „Българска рапсодия“</a:t>
            </a:r>
            <a:endParaRPr lang="bg-BG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1" y="2060848"/>
            <a:ext cx="254428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37" y="1556792"/>
            <a:ext cx="54726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„Граници в историята, история без граници“</a:t>
            </a:r>
            <a:endParaRPr lang="bg-BG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6" y="1700808"/>
            <a:ext cx="476936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49080"/>
            <a:ext cx="496271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9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Анкетата сред учениците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„</a:t>
            </a:r>
            <a:r>
              <a:rPr lang="ru-RU" dirty="0" err="1" smtClean="0"/>
              <a:t>Помогнали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по </a:t>
            </a:r>
            <a:r>
              <a:rPr lang="ru-RU" dirty="0" err="1" smtClean="0"/>
              <a:t>някакъв</a:t>
            </a:r>
            <a:r>
              <a:rPr lang="ru-RU" dirty="0" smtClean="0"/>
              <a:t> начин </a:t>
            </a:r>
            <a:r>
              <a:rPr lang="ru-RU" dirty="0" err="1" smtClean="0"/>
              <a:t>участието</a:t>
            </a:r>
            <a:r>
              <a:rPr lang="ru-RU" dirty="0" smtClean="0"/>
              <a:t> и </a:t>
            </a:r>
            <a:r>
              <a:rPr lang="ru-RU" dirty="0" err="1" smtClean="0"/>
              <a:t>работата</a:t>
            </a:r>
            <a:r>
              <a:rPr lang="ru-RU" dirty="0" smtClean="0"/>
              <a:t> в клуб “</a:t>
            </a:r>
            <a:r>
              <a:rPr lang="ru-RU" dirty="0" err="1" smtClean="0"/>
              <a:t>Памет</a:t>
            </a:r>
            <a:r>
              <a:rPr lang="ru-RU" dirty="0" smtClean="0"/>
              <a:t>“?</a:t>
            </a:r>
          </a:p>
          <a:p>
            <a:r>
              <a:rPr lang="ru-RU" dirty="0" smtClean="0"/>
              <a:t>„</a:t>
            </a:r>
            <a:r>
              <a:rPr lang="ru-RU" dirty="0" err="1" smtClean="0"/>
              <a:t>Какво</a:t>
            </a:r>
            <a:r>
              <a:rPr lang="ru-RU" dirty="0" smtClean="0"/>
              <a:t> </a:t>
            </a:r>
            <a:r>
              <a:rPr lang="ru-RU" dirty="0" err="1" smtClean="0"/>
              <a:t>развива</a:t>
            </a:r>
            <a:r>
              <a:rPr lang="ru-RU" dirty="0" smtClean="0"/>
              <a:t> </a:t>
            </a:r>
            <a:r>
              <a:rPr lang="ru-RU" dirty="0" err="1" smtClean="0"/>
              <a:t>участието</a:t>
            </a:r>
            <a:r>
              <a:rPr lang="ru-RU" dirty="0" smtClean="0"/>
              <a:t> и </a:t>
            </a:r>
            <a:r>
              <a:rPr lang="ru-RU" dirty="0" err="1" smtClean="0"/>
              <a:t>работата</a:t>
            </a:r>
            <a:r>
              <a:rPr lang="ru-RU" dirty="0" smtClean="0"/>
              <a:t> в клуб “</a:t>
            </a:r>
            <a:r>
              <a:rPr lang="ru-RU" dirty="0" err="1" smtClean="0"/>
              <a:t>Памет</a:t>
            </a:r>
            <a:r>
              <a:rPr lang="ru-RU" dirty="0" smtClean="0"/>
              <a:t>?“ </a:t>
            </a:r>
          </a:p>
          <a:p>
            <a:endParaRPr lang="ru-RU" dirty="0" smtClean="0"/>
          </a:p>
          <a:p>
            <a:endParaRPr lang="bg-BG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5024"/>
            <a:ext cx="5976664" cy="306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8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Новите насоки </a:t>
            </a:r>
            <a:endParaRPr lang="bg-BG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2" y="1556792"/>
            <a:ext cx="882564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7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Бъдещите насоки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Привличане на нови ученици</a:t>
            </a:r>
          </a:p>
          <a:p>
            <a:r>
              <a:rPr lang="bg-BG" dirty="0" smtClean="0"/>
              <a:t>Нови насоки – електронни книги и вестник </a:t>
            </a:r>
          </a:p>
          <a:p>
            <a:r>
              <a:rPr lang="bg-BG" dirty="0" smtClean="0"/>
              <a:t>Различни подходи при представяне </a:t>
            </a:r>
          </a:p>
          <a:p>
            <a:r>
              <a:rPr lang="bg-BG" dirty="0" smtClean="0"/>
              <a:t>Включване на ученици от други училища </a:t>
            </a:r>
          </a:p>
          <a:p>
            <a:r>
              <a:rPr lang="bg-BG" dirty="0" smtClean="0"/>
              <a:t>Отбелязване на 100-годишната от създаване на Разложката гимназия.  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1102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Идеята за създаване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Мотивация</a:t>
            </a:r>
          </a:p>
          <a:p>
            <a:r>
              <a:rPr lang="bg-BG" dirty="0" smtClean="0"/>
              <a:t>Канализиране на дейностите </a:t>
            </a:r>
          </a:p>
          <a:p>
            <a:r>
              <a:rPr lang="bg-BG" dirty="0" smtClean="0"/>
              <a:t>Лесно </a:t>
            </a:r>
            <a:r>
              <a:rPr lang="bg-BG" dirty="0" smtClean="0"/>
              <a:t>организиране и планиране </a:t>
            </a:r>
            <a:endParaRPr lang="bg-BG" dirty="0" smtClean="0"/>
          </a:p>
          <a:p>
            <a:r>
              <a:rPr lang="bg-BG" dirty="0" smtClean="0"/>
              <a:t>Развиване на умения</a:t>
            </a:r>
          </a:p>
          <a:p>
            <a:r>
              <a:rPr lang="bg-BG" dirty="0" smtClean="0"/>
              <a:t>Овладяване на нови знания </a:t>
            </a:r>
            <a:endParaRPr lang="bg-BG" dirty="0" smtClean="0"/>
          </a:p>
          <a:p>
            <a:r>
              <a:rPr lang="bg-BG" dirty="0" smtClean="0"/>
              <a:t>Осъществяване на нови идеи </a:t>
            </a:r>
          </a:p>
          <a:p>
            <a:r>
              <a:rPr lang="bg-BG" dirty="0" smtClean="0"/>
              <a:t>Интересни инициативи</a:t>
            </a:r>
          </a:p>
          <a:p>
            <a:r>
              <a:rPr lang="bg-BG" dirty="0" smtClean="0"/>
              <a:t>Включване на родители и общественост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665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Какъв е смисълът?</a:t>
            </a:r>
            <a:endParaRPr lang="bg-BG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62" y="1412775"/>
            <a:ext cx="7451861" cy="502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5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Дейности  - Конкурси </a:t>
            </a:r>
            <a:endParaRPr lang="bg-B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2" y="2060848"/>
            <a:ext cx="869856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2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Викторина с ученици от начален курс</a:t>
            </a:r>
            <a:endParaRPr lang="bg-B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4" y="1600200"/>
            <a:ext cx="75432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6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„Един миг смисъл, равен на цял живот“</a:t>
            </a:r>
            <a:endParaRPr lang="bg-B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85965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7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„Спомен от миналото, с послание за бъдещето“</a:t>
            </a:r>
            <a:endParaRPr lang="bg-BG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31" y="1503186"/>
            <a:ext cx="3594916" cy="215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84" y="1452291"/>
            <a:ext cx="3679741" cy="220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98095"/>
            <a:ext cx="3624403" cy="271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56" y="3898094"/>
            <a:ext cx="3734899" cy="2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2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„Крехка толерантност“</a:t>
            </a:r>
            <a:endParaRPr lang="bg-BG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005064"/>
            <a:ext cx="3601582" cy="216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204864"/>
            <a:ext cx="456050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268760"/>
            <a:ext cx="3457567" cy="207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2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„Камбанен звън“</a:t>
            </a:r>
            <a:endParaRPr lang="bg-BG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49" y="1312993"/>
            <a:ext cx="8563523" cy="514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6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168</Words>
  <Application>Microsoft Office PowerPoint</Application>
  <PresentationFormat>On-screen Show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Дейността на клуб „Памет“</vt:lpstr>
      <vt:lpstr>Идеята за създаване </vt:lpstr>
      <vt:lpstr>Какъв е смисълът?</vt:lpstr>
      <vt:lpstr>Дейности  - Конкурси </vt:lpstr>
      <vt:lpstr>Викторина с ученици от начален курс</vt:lpstr>
      <vt:lpstr>„Един миг смисъл, равен на цял живот“</vt:lpstr>
      <vt:lpstr>„Спомен от миналото, с послание за бъдещето“</vt:lpstr>
      <vt:lpstr>„Крехка толерантност“</vt:lpstr>
      <vt:lpstr>„Камбанен звън“</vt:lpstr>
      <vt:lpstr>PowerPoint Presentation</vt:lpstr>
      <vt:lpstr>PowerPoint Presentation</vt:lpstr>
      <vt:lpstr>Паметта говори …за толерантност</vt:lpstr>
      <vt:lpstr>PowerPoint Presentation</vt:lpstr>
      <vt:lpstr>Премиера на „Българска рапсодия“</vt:lpstr>
      <vt:lpstr>„Граници в историята, история без граници“</vt:lpstr>
      <vt:lpstr>Анкетата сред учениците</vt:lpstr>
      <vt:lpstr>Новите насоки </vt:lpstr>
      <vt:lpstr>Бъдещите насоки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Дейността на клуб „Памет“</dc:title>
  <dc:creator>SK</dc:creator>
  <cp:lastModifiedBy>SK</cp:lastModifiedBy>
  <cp:revision>5</cp:revision>
  <dcterms:created xsi:type="dcterms:W3CDTF">2016-11-09T18:29:01Z</dcterms:created>
  <dcterms:modified xsi:type="dcterms:W3CDTF">2016-11-11T19:31:31Z</dcterms:modified>
</cp:coreProperties>
</file>