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4747D83-9D0D-412E-AFE7-5A09AA93BBEA}" type="datetimeFigureOut">
              <a:rPr lang="bg-BG" smtClean="0"/>
              <a:t>17.4.2013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FD0D34E-B82E-4887-BB41-405C5B090246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>
            <a:normAutofit/>
          </a:bodyPr>
          <a:lstStyle/>
          <a:p>
            <a:pPr algn="ctr"/>
            <a:r>
              <a:rPr lang="bg-BG" sz="5400" dirty="0" smtClean="0">
                <a:solidFill>
                  <a:srgbClr val="FF0000"/>
                </a:solidFill>
              </a:rPr>
              <a:t>Обсъждане и редактиране </a:t>
            </a:r>
            <a:br>
              <a:rPr lang="bg-BG" sz="5400" dirty="0" smtClean="0">
                <a:solidFill>
                  <a:srgbClr val="FF0000"/>
                </a:solidFill>
              </a:rPr>
            </a:br>
            <a:r>
              <a:rPr lang="bg-BG" sz="5400" dirty="0" smtClean="0">
                <a:solidFill>
                  <a:srgbClr val="FF0000"/>
                </a:solidFill>
              </a:rPr>
              <a:t>на преразказ </a:t>
            </a:r>
            <a:br>
              <a:rPr lang="bg-BG" sz="5400" dirty="0" smtClean="0">
                <a:solidFill>
                  <a:srgbClr val="FF0000"/>
                </a:solidFill>
              </a:rPr>
            </a:br>
            <a:r>
              <a:rPr lang="bg-BG" sz="5400" dirty="0" smtClean="0">
                <a:solidFill>
                  <a:srgbClr val="FF0000"/>
                </a:solidFill>
              </a:rPr>
              <a:t>с дидактическа задача</a:t>
            </a:r>
            <a:endParaRPr lang="bg-BG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23528" y="1740151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Празнувахме тъжен празник.</a:t>
            </a:r>
            <a:endParaRPr kumimoji="0" lang="bg-BG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2074242"/>
          </a:xfrm>
        </p:spPr>
        <p:txBody>
          <a:bodyPr>
            <a:noAutofit/>
          </a:bodyPr>
          <a:lstStyle/>
          <a:p>
            <a:r>
              <a:rPr lang="bg-BG" sz="4400" b="1" dirty="0" smtClean="0">
                <a:solidFill>
                  <a:srgbClr val="FF0000"/>
                </a:solidFill>
              </a:rPr>
              <a:t>Каква грешка е допусната? Редактирайте</a:t>
            </a:r>
            <a:r>
              <a:rPr lang="bg-BG" sz="4400" b="1" dirty="0" smtClean="0">
                <a:solidFill>
                  <a:srgbClr val="FF0000"/>
                </a:solidFill>
              </a:rPr>
              <a:t>!</a:t>
            </a:r>
            <a:endParaRPr lang="bg-BG" sz="44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251520" y="2276872"/>
            <a:ext cx="8280920" cy="4197080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    </a:t>
            </a:r>
            <a:r>
              <a:rPr lang="bg-BG" sz="4800" dirty="0" smtClean="0"/>
              <a:t>Слънцето </a:t>
            </a:r>
            <a:r>
              <a:rPr lang="bg-BG" sz="4800" dirty="0" smtClean="0"/>
              <a:t>се бе спряло огнено и немилостиво в небесата, но жарките му лъчи не пъдеха от полето работливите селяци.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>
                <a:solidFill>
                  <a:srgbClr val="FF0000"/>
                </a:solidFill>
              </a:rPr>
              <a:t>Редактирайте!</a:t>
            </a:r>
            <a:endParaRPr lang="bg-BG" sz="5400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96944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bg-BG" sz="4000" dirty="0" smtClean="0"/>
              <a:t>          Работните </a:t>
            </a:r>
            <a:r>
              <a:rPr lang="bg-BG" sz="4000" dirty="0" smtClean="0"/>
              <a:t>селяни неуморно жънеха и трупаха златни снопове. Пот се сипеше от челата им, душата им остана без сила. Всички се молеха и радваха, че таз година Бог ни е помогнал. </a:t>
            </a:r>
            <a:endParaRPr lang="bg-BG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467544" y="908720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3600" dirty="0" smtClean="0"/>
              <a:t>      Неуморно </a:t>
            </a:r>
            <a:r>
              <a:rPr lang="bg-BG" sz="3600" dirty="0"/>
              <a:t>те жънеха и трупаха златни снопи. Пот се сипеше от челата, душата беше без сила останала, нямаше почивка.</a:t>
            </a:r>
          </a:p>
          <a:p>
            <a:pPr algn="just"/>
            <a:r>
              <a:rPr lang="bg-BG" sz="3600" dirty="0" smtClean="0"/>
              <a:t>      Те </a:t>
            </a:r>
            <a:r>
              <a:rPr lang="bg-BG" sz="3600" dirty="0"/>
              <a:t>се </a:t>
            </a:r>
            <a:r>
              <a:rPr lang="bg-BG" sz="3600" dirty="0" err="1"/>
              <a:t>окоражаваха</a:t>
            </a:r>
            <a:r>
              <a:rPr lang="bg-BG" sz="3600" dirty="0"/>
              <a:t>, като казваха, че Бог им помага. В това горещо време ехтяха весели песни над полето и се носеха на вълни </a:t>
            </a:r>
            <a:r>
              <a:rPr lang="bg-BG" sz="3600" dirty="0" smtClean="0"/>
              <a:t>чак </a:t>
            </a:r>
            <a:r>
              <a:rPr lang="bg-BG" sz="3600" dirty="0"/>
              <a:t>до небето като благодарствени молитви.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/>
          <a:lstStyle/>
          <a:p>
            <a:r>
              <a:rPr lang="bg-BG" dirty="0" smtClean="0">
                <a:solidFill>
                  <a:srgbClr val="FF0000"/>
                </a:solidFill>
              </a:rPr>
              <a:t>Как се превръща пряка реч в непряка?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bg-BG" sz="3600" dirty="0" smtClean="0"/>
              <a:t>       Слушах </a:t>
            </a:r>
            <a:r>
              <a:rPr lang="bg-BG" sz="3600" dirty="0" smtClean="0"/>
              <a:t>и гледах как жънеха </a:t>
            </a:r>
            <a:r>
              <a:rPr lang="bg-BG" sz="3600" dirty="0" err="1" smtClean="0"/>
              <a:t>мойта</a:t>
            </a:r>
            <a:r>
              <a:rPr lang="bg-BG" sz="3600" dirty="0" smtClean="0"/>
              <a:t> майка и малка сестра. Тя се обърна весело и ми каза дали бих познала </a:t>
            </a:r>
            <a:r>
              <a:rPr lang="bg-BG" sz="3600" dirty="0" err="1" smtClean="0"/>
              <a:t>Пенкиния</a:t>
            </a:r>
            <a:r>
              <a:rPr lang="bg-BG" sz="3600" dirty="0" smtClean="0"/>
              <a:t> глас, а аз отговорих че го долавям но слабо, защото се слива с другите и се губи. Седнах и казах на майка да си почине. 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755576" y="548680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3600" dirty="0" smtClean="0"/>
              <a:t>      Аз </a:t>
            </a:r>
            <a:r>
              <a:rPr lang="bg-BG" sz="3600" dirty="0"/>
              <a:t>често оставях тежък сноп и дълго се ослушвах. Сестра  ми ми каза, че не мога да позная </a:t>
            </a:r>
            <a:r>
              <a:rPr lang="bg-BG" sz="3600" dirty="0" err="1"/>
              <a:t>пенкения</a:t>
            </a:r>
            <a:r>
              <a:rPr lang="bg-BG" sz="3600" dirty="0"/>
              <a:t> глас. Отговорих й, че мога да го доловя, но слабо. Казах на майка ми, че ако познае гласа на Пенка да знае, че ще и стане снаха. Майка ми ми каза, че ако аз не мога да позная  гласа й,тя едва ли ще успее.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683568" y="764704"/>
            <a:ext cx="79928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4000" dirty="0" smtClean="0"/>
              <a:t>      Отговорих </a:t>
            </a:r>
            <a:r>
              <a:rPr lang="bg-BG" sz="4000" dirty="0"/>
              <a:t>й, че   го долавям леко, защото се губи и слива с другите. Казах на майка ми да седне да си почине, за да послуша моминските песни. Заговорих й, че ако познае </a:t>
            </a:r>
            <a:r>
              <a:rPr lang="bg-BG" sz="4000" dirty="0" err="1"/>
              <a:t>Пенкиния</a:t>
            </a:r>
            <a:r>
              <a:rPr lang="bg-BG" sz="4000" dirty="0"/>
              <a:t> глас снаха ще й стане.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827584" y="980728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4000" dirty="0" smtClean="0"/>
              <a:t>     Казвах </a:t>
            </a:r>
            <a:r>
              <a:rPr lang="bg-BG" sz="4000" dirty="0"/>
              <a:t>на майка малко да спре за да си почине и да се ослуша в песни, и ако долови на Пенка гласа да знае, че снаха ще й става. Тя ме поглеждаше усмихнато и ми казваше, че ако не мога да доловя гласа й тя едва ли ще успее.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208825"/>
            <a:ext cx="820891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Изведнъж босоного хлапе притича от далечни ниви с вестта, че Пенка е примряла от горещина.</a:t>
            </a:r>
            <a:endParaRPr kumimoji="0" lang="bg-BG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g-BG" sz="44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Започнах да ридая, вайкайки се, за моята любима.  </a:t>
            </a:r>
            <a:endParaRPr kumimoji="0" lang="bg-BG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Еркер">
  <a:themeElements>
    <a:clrScheme name="Е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Е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Е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398</Words>
  <Application>Microsoft Office PowerPoint</Application>
  <PresentationFormat>Презентация на цял екран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1" baseType="lpstr">
      <vt:lpstr>Еркер</vt:lpstr>
      <vt:lpstr>Обсъждане и редактиране  на преразказ  с дидактическа задача</vt:lpstr>
      <vt:lpstr>Каква грешка е допусната? Редактирайте!</vt:lpstr>
      <vt:lpstr>Редактирайте!</vt:lpstr>
      <vt:lpstr>Слайд 4</vt:lpstr>
      <vt:lpstr>Как се превръща пряка реч в непряка?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Обсъждане и редактиране  на преразказ  с дидактическа задача</dc:title>
  <dc:creator>PC</dc:creator>
  <cp:lastModifiedBy>PC</cp:lastModifiedBy>
  <cp:revision>3</cp:revision>
  <dcterms:created xsi:type="dcterms:W3CDTF">2013-04-17T20:37:24Z</dcterms:created>
  <dcterms:modified xsi:type="dcterms:W3CDTF">2013-04-17T20:57:40Z</dcterms:modified>
</cp:coreProperties>
</file>