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4" r:id="rId1"/>
  </p:sldMasterIdLst>
  <p:notesMasterIdLst>
    <p:notesMasterId r:id="rId11"/>
  </p:notesMasterIdLst>
  <p:sldIdLst>
    <p:sldId id="256" r:id="rId2"/>
    <p:sldId id="261" r:id="rId3"/>
    <p:sldId id="262" r:id="rId4"/>
    <p:sldId id="274" r:id="rId5"/>
    <p:sldId id="263" r:id="rId6"/>
    <p:sldId id="267" r:id="rId7"/>
    <p:sldId id="268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70" autoAdjust="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275E0A-D6C8-4D4F-AEBF-9517F857D095}" type="datetimeFigureOut">
              <a:rPr lang="bg-BG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459270F-C361-486A-9F71-25C693E3E308}" type="slidenum">
              <a:rPr lang="bg-BG" altLang="bg-BG"/>
              <a:pPr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5616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2264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3994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9162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82590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77038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 с карти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04317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704906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1447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4715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0613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4156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87641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5597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8836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22680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49618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FAE0574-9939-441A-892C-E9B8806C3AD1}" type="datetimeFigureOut">
              <a:rPr lang="bg-BG" smtClean="0"/>
              <a:pPr>
                <a:defRPr/>
              </a:pPr>
              <a:t>26.3.2019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1E19D-D7B3-4D8D-854E-5BF25B2FD86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63708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5" r:id="rId1"/>
    <p:sldLayoutId id="2147484356" r:id="rId2"/>
    <p:sldLayoutId id="2147484357" r:id="rId3"/>
    <p:sldLayoutId id="2147484358" r:id="rId4"/>
    <p:sldLayoutId id="2147484359" r:id="rId5"/>
    <p:sldLayoutId id="2147484360" r:id="rId6"/>
    <p:sldLayoutId id="2147484361" r:id="rId7"/>
    <p:sldLayoutId id="2147484362" r:id="rId8"/>
    <p:sldLayoutId id="2147484363" r:id="rId9"/>
    <p:sldLayoutId id="2147484364" r:id="rId10"/>
    <p:sldLayoutId id="2147484365" r:id="rId11"/>
    <p:sldLayoutId id="2147484366" r:id="rId12"/>
    <p:sldLayoutId id="2147484367" r:id="rId13"/>
    <p:sldLayoutId id="2147484368" r:id="rId14"/>
    <p:sldLayoutId id="2147484369" r:id="rId15"/>
    <p:sldLayoutId id="2147484370" r:id="rId16"/>
    <p:sldLayoutId id="214748437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altLang="bg-BG" sz="5400" smtClean="0"/>
              <a:t>Входно - Изходни </a:t>
            </a:r>
            <a:br>
              <a:rPr lang="bg-BG" altLang="bg-BG" sz="5400" smtClean="0"/>
            </a:br>
            <a:r>
              <a:rPr lang="bg-BG" altLang="bg-BG" sz="5400" smtClean="0"/>
              <a:t>Устойства</a:t>
            </a: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7020272" y="273370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Изготвил: Севим Топова</a:t>
            </a:r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609725" y="332656"/>
            <a:ext cx="8229600" cy="11430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bg-BG" altLang="bg-BG" b="1" u="sng" dirty="0" smtClean="0">
                <a:solidFill>
                  <a:schemeClr val="tx1"/>
                </a:solidFill>
              </a:rPr>
              <a:t>Входни устройства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468348" y="1686694"/>
            <a:ext cx="2700338" cy="2476500"/>
          </a:xfrm>
        </p:spPr>
        <p:txBody>
          <a:bodyPr>
            <a:normAutofit lnSpcReduction="10000"/>
          </a:bodyPr>
          <a:lstStyle/>
          <a:p>
            <a:r>
              <a:rPr lang="bg-BG" altLang="bg-BG" sz="2800" b="1" dirty="0" smtClean="0"/>
              <a:t>Клавиатура</a:t>
            </a:r>
          </a:p>
          <a:p>
            <a:r>
              <a:rPr lang="bg-BG" altLang="bg-BG" sz="2800" b="1" dirty="0" smtClean="0"/>
              <a:t>Мишка</a:t>
            </a:r>
          </a:p>
          <a:p>
            <a:r>
              <a:rPr lang="bg-BG" altLang="bg-BG" sz="2800" b="1" dirty="0" smtClean="0"/>
              <a:t>Скенер</a:t>
            </a:r>
          </a:p>
          <a:p>
            <a:r>
              <a:rPr lang="bg-BG" altLang="bg-BG" sz="2800" b="1" dirty="0" smtClean="0"/>
              <a:t>Микрофон</a:t>
            </a:r>
          </a:p>
          <a:p>
            <a:r>
              <a:rPr lang="bg-BG" altLang="bg-BG" sz="2800" b="1" dirty="0"/>
              <a:t>К</a:t>
            </a:r>
            <a:r>
              <a:rPr lang="bg-BG" altLang="bg-BG" sz="2800" b="1" dirty="0" smtClean="0"/>
              <a:t>амера</a:t>
            </a:r>
          </a:p>
        </p:txBody>
      </p:sp>
      <p:pic>
        <p:nvPicPr>
          <p:cNvPr id="9" name="Picture 7" descr="PC_Camera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5836" y="2924944"/>
            <a:ext cx="19050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442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01080" y="3679800"/>
            <a:ext cx="2590800" cy="2300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5656" y="255288"/>
            <a:ext cx="8229600" cy="1143000"/>
          </a:xfrm>
        </p:spPr>
        <p:txBody>
          <a:bodyPr/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bg-BG" altLang="bg-BG" sz="4800" b="1" dirty="0" smtClean="0">
                <a:solidFill>
                  <a:schemeClr val="tx1"/>
                </a:solidFill>
              </a:rPr>
              <a:t>Клавиатура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06932" y="1988840"/>
            <a:ext cx="4319587" cy="47513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bg-BG" dirty="0" smtClean="0"/>
              <a:t>Клавиатурата е създадена по подобие на бутоните на пишеща машина. С тях се въвежда на текстова информация. Върху нея са разположени клавиши. Има различни стандарти за разположение на символите върху клавиатурата</a:t>
            </a:r>
            <a:endParaRPr lang="bg-BG" altLang="bg-BG" sz="3100" dirty="0" smtClean="0"/>
          </a:p>
        </p:txBody>
      </p:sp>
      <p:pic>
        <p:nvPicPr>
          <p:cNvPr id="3074" name="Picture 2" descr="C:\Users\Ted\Desktop\KDB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9898660">
            <a:off x="699637" y="2186596"/>
            <a:ext cx="3801396" cy="1907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571500" indent="-5715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bg-BG" b="1" dirty="0"/>
              <a:t>Стандартна клавиатурна подредба</a:t>
            </a:r>
            <a:br>
              <a:rPr lang="bg-BG" b="1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408862" cy="48577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QWERTY - </a:t>
            </a:r>
            <a:r>
              <a:rPr lang="bg-BG" dirty="0" smtClean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ай-често </a:t>
            </a:r>
            <a:r>
              <a:rPr lang="ru-RU" dirty="0">
                <a:solidFill>
                  <a:schemeClr val="tx1"/>
                </a:solidFill>
              </a:rPr>
              <a:t>използваната </a:t>
            </a:r>
            <a:r>
              <a:rPr lang="ru-RU" dirty="0" smtClean="0">
                <a:solidFill>
                  <a:schemeClr val="tx1"/>
                </a:solidFill>
              </a:rPr>
              <a:t>подредба. Името идва от първите пет клавиша на най-горния ред</a:t>
            </a:r>
          </a:p>
          <a:p>
            <a:pPr>
              <a:defRPr/>
            </a:pPr>
            <a:r>
              <a:rPr lang="ru-RU" dirty="0" smtClean="0"/>
              <a:t>БДС – </a:t>
            </a:r>
            <a:r>
              <a:rPr lang="bg-BG" dirty="0" smtClean="0"/>
              <a:t>заимствана от старите печатащи машини. Вляво са разположени гласните звуци, а вдясно съгласните.</a:t>
            </a:r>
          </a:p>
          <a:p>
            <a:pPr>
              <a:defRPr/>
            </a:pPr>
            <a:r>
              <a:rPr lang="bg-BG" dirty="0" smtClean="0">
                <a:solidFill>
                  <a:schemeClr val="tx1"/>
                </a:solidFill>
              </a:rPr>
              <a:t>Допълнителни клавиши – за управление на звук, работа в интернет</a:t>
            </a:r>
            <a:endParaRPr lang="bg-B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3887788" y="333375"/>
            <a:ext cx="5256212" cy="11430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bg-BG" altLang="bg-BG" smtClean="0"/>
              <a:t>Мишка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5184775" cy="504031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ru-RU" altLang="bg-BG" dirty="0" smtClean="0"/>
              <a:t>Задвижва се от ръката на потребителя, предавайки информация за движението си на компютъра.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ru-RU" altLang="bg-BG" dirty="0" smtClean="0"/>
              <a:t>Възможни действия с мишка:</a:t>
            </a:r>
          </a:p>
          <a:p>
            <a:pPr>
              <a:lnSpc>
                <a:spcPct val="90000"/>
              </a:lnSpc>
            </a:pPr>
            <a:r>
              <a:rPr lang="ru-RU" altLang="bg-BG" dirty="0" smtClean="0"/>
              <a:t>Влачене и пускане – </a:t>
            </a:r>
            <a:r>
              <a:rPr lang="en-US" altLang="bg-BG" dirty="0" smtClean="0"/>
              <a:t>Drag &amp; Drop</a:t>
            </a:r>
          </a:p>
          <a:p>
            <a:pPr>
              <a:lnSpc>
                <a:spcPct val="90000"/>
              </a:lnSpc>
            </a:pPr>
            <a:r>
              <a:rPr lang="bg-BG" altLang="bg-BG" dirty="0" smtClean="0"/>
              <a:t>Еднократно щракане с ляв бутон</a:t>
            </a:r>
          </a:p>
          <a:p>
            <a:pPr>
              <a:lnSpc>
                <a:spcPct val="90000"/>
              </a:lnSpc>
            </a:pPr>
            <a:r>
              <a:rPr lang="bg-BG" altLang="bg-BG" dirty="0" smtClean="0"/>
              <a:t>Двукратно щракане с ляв бутон</a:t>
            </a:r>
          </a:p>
          <a:p>
            <a:pPr>
              <a:lnSpc>
                <a:spcPct val="90000"/>
              </a:lnSpc>
            </a:pPr>
            <a:r>
              <a:rPr lang="bg-BG" altLang="bg-BG" dirty="0" smtClean="0"/>
              <a:t>Еднократно щракане с десен бутон</a:t>
            </a:r>
          </a:p>
          <a:p>
            <a:pPr>
              <a:lnSpc>
                <a:spcPct val="90000"/>
              </a:lnSpc>
            </a:pPr>
            <a:r>
              <a:rPr lang="bg-BG" altLang="bg-BG" dirty="0" smtClean="0"/>
              <a:t>Влачене с десен бутон</a:t>
            </a:r>
          </a:p>
          <a:p>
            <a:pPr>
              <a:lnSpc>
                <a:spcPct val="90000"/>
              </a:lnSpc>
            </a:pPr>
            <a:r>
              <a:rPr lang="bg-BG" altLang="bg-BG" dirty="0" smtClean="0"/>
              <a:t>Щракане с ролката (</a:t>
            </a:r>
            <a:r>
              <a:rPr lang="en-US" altLang="bg-BG" dirty="0" smtClean="0"/>
              <a:t>scroll)</a:t>
            </a:r>
            <a:endParaRPr lang="bg-BG" altLang="bg-BG" dirty="0" smtClean="0"/>
          </a:p>
        </p:txBody>
      </p:sp>
      <p:pic>
        <p:nvPicPr>
          <p:cNvPr id="14340" name="Picture 2" descr="C:\Users\Ted\Desktop\LX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2492896"/>
            <a:ext cx="2355262" cy="2520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bg-BG" altLang="bg-BG" b="1" dirty="0" smtClean="0">
                <a:solidFill>
                  <a:schemeClr val="tx1"/>
                </a:solidFill>
              </a:rPr>
              <a:t>Изходни устройства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3068960"/>
            <a:ext cx="2700338" cy="2260600"/>
          </a:xfrm>
        </p:spPr>
        <p:txBody>
          <a:bodyPr>
            <a:normAutofit fontScale="92500" lnSpcReduction="10000"/>
          </a:bodyPr>
          <a:lstStyle/>
          <a:p>
            <a:r>
              <a:rPr lang="bg-BG" altLang="bg-BG" sz="3600" b="1" dirty="0" smtClean="0"/>
              <a:t>Монитор</a:t>
            </a:r>
          </a:p>
          <a:p>
            <a:r>
              <a:rPr lang="bg-BG" altLang="bg-BG" sz="3600" b="1" dirty="0" smtClean="0"/>
              <a:t>Плотер</a:t>
            </a:r>
          </a:p>
          <a:p>
            <a:r>
              <a:rPr lang="bg-BG" altLang="bg-BG" sz="3600" b="1" dirty="0" smtClean="0"/>
              <a:t>Принтер</a:t>
            </a:r>
          </a:p>
          <a:p>
            <a:r>
              <a:rPr lang="bg-BG" altLang="bg-BG" sz="3600" b="1" dirty="0" smtClean="0"/>
              <a:t>Тонколони</a:t>
            </a:r>
          </a:p>
        </p:txBody>
      </p:sp>
      <p:pic>
        <p:nvPicPr>
          <p:cNvPr id="5" name="Picture 7" descr="skener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705600" y="1844824"/>
            <a:ext cx="2133600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lushalki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12426">
            <a:off x="4110375" y="2578099"/>
            <a:ext cx="2468563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3830638" y="274638"/>
            <a:ext cx="5313362" cy="11430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bg-BG" altLang="bg-BG" dirty="0" smtClean="0"/>
              <a:t>Монитор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628800"/>
            <a:ext cx="4103688" cy="489585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ru-RU" altLang="bg-BG" dirty="0" smtClean="0"/>
              <a:t>Различават се по размери (дължина на диагонала в инчове), разделителна способност (брой пиксели по хоризонтала и по вертикала), честота на опресняване, фирма производител</a:t>
            </a:r>
            <a:endParaRPr lang="bg-BG" altLang="bg-BG" dirty="0" smtClean="0"/>
          </a:p>
        </p:txBody>
      </p:sp>
      <p:pic>
        <p:nvPicPr>
          <p:cNvPr id="8194" name="Picture 2" descr="C:\Users\Ted\Desktop\697px-LG_L194WT-SF_LCD_monito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2420888"/>
            <a:ext cx="3319463" cy="2963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2680033" y="413792"/>
            <a:ext cx="4737100" cy="11430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bg-BG" altLang="bg-BG" dirty="0" smtClean="0"/>
              <a:t>Принтер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04048" y="1700808"/>
            <a:ext cx="3816350" cy="410051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ru-RU" dirty="0"/>
              <a:t>Принтерите са устройства,които служат за отпечетване на хартия на документи, които могат да вклучват текст и изображения. </a:t>
            </a:r>
            <a:r>
              <a:rPr lang="ru-RU" dirty="0" smtClean="0"/>
              <a:t>Могат да се използват и в локална компютърна мрежа</a:t>
            </a:r>
            <a:endParaRPr lang="bg-BG" dirty="0"/>
          </a:p>
        </p:txBody>
      </p:sp>
      <p:pic>
        <p:nvPicPr>
          <p:cNvPr id="10242" name="Picture 2" descr="C:\Users\Ted\Desktop\printer_jpg_606x606_q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36730">
            <a:off x="749798" y="2635619"/>
            <a:ext cx="3816350" cy="2967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3131841" y="548680"/>
            <a:ext cx="3133312" cy="11430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bg-BG" altLang="bg-BG" dirty="0" smtClean="0"/>
              <a:t>Тонколони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314575"/>
            <a:ext cx="4141788" cy="237807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ru-RU" altLang="bg-BG" dirty="0" smtClean="0"/>
              <a:t>Тонколонколоните са  озвучаващите елементи. </a:t>
            </a:r>
            <a:endParaRPr lang="bg-BG" altLang="bg-BG" dirty="0" smtClean="0"/>
          </a:p>
        </p:txBody>
      </p:sp>
      <p:pic>
        <p:nvPicPr>
          <p:cNvPr id="11266" name="Picture 2" descr="C:\Users\Ted\Desktop\delux_dls2005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06026">
            <a:off x="4285915" y="2676973"/>
            <a:ext cx="3688600" cy="2310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312</TotalTime>
  <Words>220</Words>
  <Application>Microsoft Office PowerPoint</Application>
  <PresentationFormat>Презентация на цял екран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Берлин</vt:lpstr>
      <vt:lpstr>Входно - Изходни  Устойства</vt:lpstr>
      <vt:lpstr>Входни устройства</vt:lpstr>
      <vt:lpstr>Клавиатура</vt:lpstr>
      <vt:lpstr>Стандартна клавиатурна подредба </vt:lpstr>
      <vt:lpstr>Мишка</vt:lpstr>
      <vt:lpstr>Изходни устройства</vt:lpstr>
      <vt:lpstr>Монитор</vt:lpstr>
      <vt:lpstr>Принтер</vt:lpstr>
      <vt:lpstr>Тонколони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Входни и Изходни Устройства</dc:title>
  <dc:creator>Izkustva</dc:creator>
  <cp:lastModifiedBy>Севим Топова</cp:lastModifiedBy>
  <cp:revision>28</cp:revision>
  <dcterms:created xsi:type="dcterms:W3CDTF">2012-10-04T17:27:06Z</dcterms:created>
  <dcterms:modified xsi:type="dcterms:W3CDTF">2019-03-26T19:05:24Z</dcterms:modified>
</cp:coreProperties>
</file>