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2838648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69882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42166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085009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61737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18189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816707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1750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82359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22732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77342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5C49F-3492-41B7-BCB0-4F00DAB075DA}" type="datetimeFigureOut">
              <a:rPr lang="bg-BG" smtClean="0"/>
              <a:t>11.10.2016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24BBC-4F3A-484A-9F46-6DC77B8C1C88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238147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gif"/><Relationship Id="rId5" Type="http://schemas.openxmlformats.org/officeDocument/2006/relationships/image" Target="../media/image1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528" y="820958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Човекът и природата</a:t>
            </a:r>
          </a:p>
          <a:p>
            <a:pPr algn="ctr"/>
            <a:r>
              <a:rPr lang="bg-BG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клас</a:t>
            </a:r>
            <a:endParaRPr lang="bg-B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98" y="2820144"/>
            <a:ext cx="2683621" cy="3653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607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00200"/>
            <a:ext cx="8773566" cy="5069160"/>
          </a:xfrm>
        </p:spPr>
        <p:txBody>
          <a:bodyPr>
            <a:normAutofit lnSpcReduction="10000"/>
          </a:bodyPr>
          <a:lstStyle/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Твърдите тела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маса, определен обем и определена форма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Течните тела имат определена ……… и определен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Нямат определена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заемат формата на съда, в който са налети. </a:t>
            </a:r>
          </a:p>
          <a:p>
            <a:pPr lvl="0"/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Газообразните тела имат само определена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Нямат определен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……….,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нито </a:t>
            </a:r>
            <a:r>
              <a:rPr lang="bg-B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………….. </a:t>
            </a:r>
            <a:r>
              <a:rPr lang="bg-BG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Те изпълват изцяло съда, в който са затворени.</a:t>
            </a: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512" y="180732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ОБОБЩИМ…</a:t>
            </a:r>
            <a:endParaRPr lang="bg-BG" sz="40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34578" y="1340768"/>
            <a:ext cx="131305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имат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48103" y="2318761"/>
            <a:ext cx="1297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маса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07663" y="2780928"/>
            <a:ext cx="1378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обем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3212976"/>
            <a:ext cx="1733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63216" y="4660095"/>
            <a:ext cx="129715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маса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213237" y="4660095"/>
            <a:ext cx="137832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обем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39614" y="5039161"/>
            <a:ext cx="173316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форма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19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4662059"/>
              </p:ext>
            </p:extLst>
          </p:nvPr>
        </p:nvGraphicFramePr>
        <p:xfrm>
          <a:off x="251520" y="165776"/>
          <a:ext cx="7416823" cy="5184174"/>
        </p:xfrm>
        <a:graphic>
          <a:graphicData uri="http://schemas.openxmlformats.org/drawingml/2006/table">
            <a:tbl>
              <a:tblPr firstRow="1" firstCol="1" bandRow="1"/>
              <a:tblGrid>
                <a:gridCol w="2686892"/>
                <a:gridCol w="1533219"/>
                <a:gridCol w="1598356"/>
                <a:gridCol w="1598356"/>
              </a:tblGrid>
              <a:tr h="20294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</a:t>
                      </a:r>
                      <a:r>
                        <a:rPr lang="bg-BG" sz="3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Свойство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36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Тела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20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маса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Постоянен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 обем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Постоянна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800" b="1" dirty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  форма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Твърди тела</a:t>
                      </a:r>
                      <a:endParaRPr lang="bg-BG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46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Течни тела</a:t>
                      </a:r>
                      <a:endParaRPr lang="bg-BG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20921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3600" b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Газообразни тела</a:t>
                      </a:r>
                      <a:endParaRPr lang="bg-BG" sz="36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bg-BG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bg-BG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3214395" y="2060322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61805" y="3286773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14395" y="3280226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14395" y="4221088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372200" y="2060320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42836" y="2060321"/>
            <a:ext cx="91884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en-US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61968" y="4221087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70009" y="4222366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438840" y="3307175"/>
            <a:ext cx="82907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4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</a:t>
            </a:r>
            <a:endParaRPr lang="en-US" sz="4400" b="1" cap="none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509120"/>
            <a:ext cx="8458864" cy="32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248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5436096" cy="514116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Като разгледаш снимките, огради буквата пред вярното твърдение.</a:t>
            </a:r>
          </a:p>
          <a:p>
            <a:pPr marL="0" indent="0">
              <a:buNone/>
            </a:pPr>
            <a:endParaRPr lang="bg-BG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 Тялото на мъжа има по-малък обем от тялото на детето.</a:t>
            </a:r>
          </a:p>
          <a:p>
            <a:pPr marL="0" indent="0">
              <a:buNone/>
            </a:pP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Б. Двете тела нямат собствена форма.</a:t>
            </a:r>
          </a:p>
          <a:p>
            <a:pPr marL="0" indent="0">
              <a:buNone/>
            </a:pP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Масата на мъжа е по-голяма от тази на детето.</a:t>
            </a:r>
            <a:endParaRPr lang="bg-BG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7543" y="180732"/>
            <a:ext cx="7056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УТ, зад.1, стр. 6</a:t>
            </a:r>
            <a:endParaRPr lang="bg-BG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84" y="4938865"/>
            <a:ext cx="2844316" cy="18839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642397"/>
            <a:ext cx="6552728" cy="6145583"/>
          </a:xfrm>
          <a:prstGeom prst="rect">
            <a:avLst/>
          </a:prstGeom>
        </p:spPr>
      </p:pic>
      <p:sp>
        <p:nvSpPr>
          <p:cNvPr id="9" name="7-Point Star 8"/>
          <p:cNvSpPr/>
          <p:nvPr/>
        </p:nvSpPr>
        <p:spPr>
          <a:xfrm>
            <a:off x="2339752" y="6095284"/>
            <a:ext cx="792088" cy="692696"/>
          </a:xfrm>
          <a:prstGeom prst="star7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73460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8939" y="305094"/>
            <a:ext cx="70567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Зад.2 Съедини с линия вида на тялото със свойствата, които притежава.</a:t>
            </a:r>
            <a:endParaRPr lang="bg-BG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67544" y="3872641"/>
            <a:ext cx="259228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Твърдо тяло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159727" y="3868525"/>
            <a:ext cx="2592288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Течно тяло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884912" y="3858868"/>
            <a:ext cx="3068166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Газообразно тяло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67544" y="5229200"/>
            <a:ext cx="2592288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форма</a:t>
            </a:r>
            <a:endParaRPr lang="bg-BG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159727" y="5229200"/>
            <a:ext cx="2592288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 обем</a:t>
            </a:r>
            <a:endParaRPr lang="bg-BG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884912" y="5193673"/>
            <a:ext cx="2592288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маса</a:t>
            </a:r>
            <a:endParaRPr lang="bg-BG" sz="28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604" y="2190869"/>
            <a:ext cx="1512168" cy="158841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8988" y="1535032"/>
            <a:ext cx="1224136" cy="224424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528" y="1669691"/>
            <a:ext cx="3178643" cy="198168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1238997" y="4329841"/>
            <a:ext cx="668707" cy="863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2114326" y="4329841"/>
            <a:ext cx="1521570" cy="85005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3050137" y="4316068"/>
            <a:ext cx="3970135" cy="8638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4283968" y="4305191"/>
            <a:ext cx="0" cy="9131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5184273" y="4338855"/>
            <a:ext cx="2772103" cy="841045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8273047" y="4329841"/>
            <a:ext cx="0" cy="9713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259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11" y="820958"/>
            <a:ext cx="7587233" cy="1143000"/>
          </a:xfrm>
        </p:spPr>
        <p:txBody>
          <a:bodyPr>
            <a:noAutofit/>
          </a:bodyPr>
          <a:lstStyle/>
          <a:p>
            <a:pPr algn="l"/>
            <a:r>
              <a:rPr lang="bg-BG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Зад.4 Разгледай изобразените на рисунката тела. На кои можеш да промениш формата или обема? Променя ли се масата им? В празното поле нарисувай тяло, което не променя масата, обема и формата си. Запиши от кой вид е то.</a:t>
            </a:r>
            <a:endParaRPr lang="bg-BG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780928"/>
            <a:ext cx="2489189" cy="3789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69232">
            <a:off x="4495616" y="4558073"/>
            <a:ext cx="2160240" cy="27900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2489493"/>
            <a:ext cx="1990725" cy="28575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5099236" y="2416883"/>
            <a:ext cx="3877022" cy="2433636"/>
            <a:chOff x="5076056" y="2432626"/>
            <a:chExt cx="3877022" cy="2433636"/>
          </a:xfrm>
        </p:grpSpPr>
        <p:sp>
          <p:nvSpPr>
            <p:cNvPr id="8" name="Rounded Rectangle 7"/>
            <p:cNvSpPr/>
            <p:nvPr/>
          </p:nvSpPr>
          <p:spPr>
            <a:xfrm>
              <a:off x="5076056" y="2489493"/>
              <a:ext cx="3877022" cy="2361026"/>
            </a:xfrm>
            <a:prstGeom prst="roundRect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39114" y="2432626"/>
              <a:ext cx="2150905" cy="24336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804952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388" y="2492896"/>
            <a:ext cx="8706690" cy="4248472"/>
          </a:xfrm>
        </p:spPr>
        <p:txBody>
          <a:bodyPr>
            <a:normAutofit/>
          </a:bodyPr>
          <a:lstStyle/>
          <a:p>
            <a:r>
              <a:rPr lang="bg-BG" sz="72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БЛАГОДАРЯ ВИ ЗА ВНИМАНИЕТО!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bg-BG" sz="28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g-BG" sz="28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Изготвил: Севдалина Костадинова</a:t>
            </a:r>
            <a:endParaRPr lang="bg-BG" sz="72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32"/>
            <a:ext cx="8458864" cy="3256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9183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7504" y="650494"/>
            <a:ext cx="756084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Телата са направени от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…………………….. . </a:t>
            </a:r>
          </a:p>
          <a:p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Съществуват ………….., ……………. 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</a:p>
          <a:p>
            <a:endParaRPr lang="bg-B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………………………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вещества. Те изграждат </a:t>
            </a:r>
            <a:endParaRPr lang="bg-B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твърдите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течните и газообразните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 . </a:t>
            </a:r>
          </a:p>
          <a:p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Веществата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притежават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различни ………………. . </a:t>
            </a:r>
          </a:p>
          <a:p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Телата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притежават свойствата на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……………………,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които са изработени. Ластикът притежава свойството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…………………….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може да се </a:t>
            </a:r>
            <a:endParaRPr lang="bg-BG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bg-BG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……………..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отново да заема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.........................................  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……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………………… .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Повечето тела са изградени от </a:t>
            </a:r>
            <a:r>
              <a:rPr lang="bg-BG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………….. </a:t>
            </a:r>
            <a:r>
              <a:rPr lang="bg-BG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вещества.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6480" y="1712653"/>
            <a:ext cx="2123728" cy="21659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23078" y="4163"/>
            <a:ext cx="56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3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СИ ПРИПОМНИМ….</a:t>
            </a:r>
            <a:endParaRPr lang="bg-BG" sz="3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80861" y="380319"/>
            <a:ext cx="23284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вещества</a:t>
            </a:r>
            <a:endParaRPr lang="en-US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31967" y="1107241"/>
            <a:ext cx="148784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течни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80861" y="1119973"/>
            <a:ext cx="180940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</a:t>
            </a:r>
            <a:r>
              <a:rPr lang="bg-BG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върди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9872" y="1815127"/>
            <a:ext cx="304538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газообразни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994458" y="2523013"/>
            <a:ext cx="11798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тела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953816" y="3253858"/>
            <a:ext cx="218681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свойства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825012" y="3961744"/>
            <a:ext cx="279320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веществата</a:t>
            </a:r>
            <a:endParaRPr lang="bg-BG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695755" y="4797152"/>
            <a:ext cx="267951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еластичност</a:t>
            </a:r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96132" y="5443483"/>
            <a:ext cx="169931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разтяга</a:t>
            </a:r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27865" y="5497547"/>
            <a:ext cx="356379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първоначалната</a:t>
            </a:r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39908" y="5870691"/>
            <a:ext cx="6479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195006" y="5870691"/>
            <a:ext cx="1580882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</a:t>
            </a:r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орма</a:t>
            </a:r>
          </a:p>
          <a:p>
            <a:pPr algn="ctr"/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60424" y="6241425"/>
            <a:ext cx="115929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g-BG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смес</a:t>
            </a:r>
            <a:endParaRPr lang="bg-BG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40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620688"/>
            <a:ext cx="8458864" cy="32566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564904"/>
            <a:ext cx="6291159" cy="47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6370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6" y="4321958"/>
            <a:ext cx="1833278" cy="18332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294" y="620688"/>
            <a:ext cx="3333750" cy="2505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47" y="2780088"/>
            <a:ext cx="2495515" cy="32129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39" y="476672"/>
            <a:ext cx="4506920" cy="232800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28292" y="3429000"/>
            <a:ext cx="48038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Мястото, което заема едно тяло, определя неговия </a:t>
            </a:r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обем</a:t>
            </a:r>
            <a:r>
              <a:rPr lang="bg-BG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497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482" y="180732"/>
            <a:ext cx="7521861" cy="1952124"/>
          </a:xfrm>
        </p:spPr>
        <p:txBody>
          <a:bodyPr>
            <a:normAutofit/>
          </a:bodyPr>
          <a:lstStyle/>
          <a:p>
            <a:pPr algn="l"/>
            <a:r>
              <a:rPr lang="bg-BG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Телата имат определена </a:t>
            </a:r>
            <a:r>
              <a:rPr lang="bg-BG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маса</a:t>
            </a:r>
            <a:r>
              <a:rPr lang="bg-BG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26730" y="2132856"/>
            <a:ext cx="5108918" cy="4739371"/>
            <a:chOff x="2026730" y="2132856"/>
            <a:chExt cx="5108918" cy="47393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26730" y="2132856"/>
              <a:ext cx="4921533" cy="473937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64435" y="4365104"/>
              <a:ext cx="1210444" cy="121044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223095">
              <a:off x="5110602" y="2963140"/>
              <a:ext cx="1767412" cy="228268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83478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581128"/>
            <a:ext cx="8229600" cy="1143000"/>
          </a:xfrm>
        </p:spPr>
        <p:txBody>
          <a:bodyPr>
            <a:noAutofit/>
          </a:bodyPr>
          <a:lstStyle/>
          <a:p>
            <a:r>
              <a:rPr lang="bg-BG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Масата на телата зависи от веществата, от които е изградено тялото.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99147"/>
            <a:ext cx="3844767" cy="385634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82" y="1461184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190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248" y="3951283"/>
            <a:ext cx="2879752" cy="28797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2284"/>
            <a:ext cx="2468933" cy="31787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018" y="-1"/>
            <a:ext cx="4289693" cy="39512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0" y="0"/>
            <a:ext cx="2862263" cy="3238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39752" y="3789041"/>
            <a:ext cx="41764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Твърдите тела имат </a:t>
            </a:r>
            <a:r>
              <a:rPr lang="bg-BG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определена форма</a:t>
            </a:r>
            <a:r>
              <a:rPr lang="bg-BG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2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04061"/>
            <a:ext cx="4896544" cy="490911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Драга Лена,</a:t>
            </a:r>
            <a:endParaRPr lang="bg-BG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Днес в клас направихме опит. С него се доказва, че течностите имат постоянен обем, но нямат определена форма. Те заемат формата на съда, в който са налети. Изпращам ти схема на опита</a:t>
            </a: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bg-BG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     С поздрави – Иво</a:t>
            </a:r>
            <a:endParaRPr lang="bg-BG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bg-BG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29090"/>
            <a:ext cx="2453921" cy="2464188"/>
          </a:xfrm>
          <a:prstGeom prst="rect">
            <a:avLst/>
          </a:prstGeom>
        </p:spPr>
      </p:pic>
      <p:pic>
        <p:nvPicPr>
          <p:cNvPr id="1026" name="Picture 2" descr="C:\Users\SONY\Desktop\PPoint\tela-i-veshtestva-32-7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66" y="2924944"/>
            <a:ext cx="4915167" cy="2724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8678" y="5538907"/>
            <a:ext cx="894992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Извод: течностите имат постоянен обем, но нямат определена форма. Те заемат формата на съда, в който са налети.</a:t>
            </a:r>
            <a:endParaRPr lang="bg-BG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27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180732"/>
            <a:ext cx="1284734" cy="12804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" y="1244377"/>
            <a:ext cx="3876675" cy="56959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014" y="0"/>
            <a:ext cx="3446288" cy="395174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999956" y="3776262"/>
            <a:ext cx="5144044" cy="2919172"/>
            <a:chOff x="2020244" y="2805434"/>
            <a:chExt cx="7195764" cy="397283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1840" y="2996952"/>
              <a:ext cx="6084168" cy="3781320"/>
            </a:xfrm>
            <a:prstGeom prst="rect">
              <a:avLst/>
            </a:prstGeom>
          </p:spPr>
        </p:pic>
        <p:sp>
          <p:nvSpPr>
            <p:cNvPr id="8" name="Cloud 7"/>
            <p:cNvSpPr/>
            <p:nvPr/>
          </p:nvSpPr>
          <p:spPr>
            <a:xfrm rot="2010605">
              <a:off x="2020244" y="2805434"/>
              <a:ext cx="1517239" cy="692385"/>
            </a:xfrm>
            <a:prstGeom prst="cloud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bg-BG"/>
            </a:p>
          </p:txBody>
        </p:sp>
      </p:grpSp>
    </p:spTree>
    <p:extLst>
      <p:ext uri="{BB962C8B-B14F-4D97-AF65-F5344CB8AC3E}">
        <p14:creationId xmlns:p14="http://schemas.microsoft.com/office/powerpoint/2010/main" val="1013543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411</Words>
  <Application>Microsoft Office PowerPoint</Application>
  <PresentationFormat>On-screen Show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Телата имат определена маса.</vt:lpstr>
      <vt:lpstr>Масата на телата зависи от веществата, от които е изградено тялото.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Зад.4 Разгледай изобразените на рисунката тела. На кои можеш да промениш формата или обема? Променя ли се масата им? В празното поле нарисувай тяло, което не променя масата, обема и формата си. Запиши от кой вид е то.</vt:lpstr>
      <vt:lpstr>БЛАГОДАРЯ ВИ ЗА ВНИМАНИЕТО!                                                            Изготвил: Севдалина Костадинова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SONY</dc:creator>
  <cp:lastModifiedBy>SONY</cp:lastModifiedBy>
  <cp:revision>26</cp:revision>
  <dcterms:created xsi:type="dcterms:W3CDTF">2016-10-05T15:51:14Z</dcterms:created>
  <dcterms:modified xsi:type="dcterms:W3CDTF">2016-10-11T13:29:40Z</dcterms:modified>
</cp:coreProperties>
</file>