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5" r:id="rId2"/>
    <p:sldId id="261" r:id="rId3"/>
    <p:sldId id="270" r:id="rId4"/>
    <p:sldId id="316" r:id="rId5"/>
    <p:sldId id="317" r:id="rId6"/>
    <p:sldId id="318" r:id="rId7"/>
    <p:sldId id="322" r:id="rId8"/>
    <p:sldId id="319" r:id="rId9"/>
    <p:sldId id="320" r:id="rId10"/>
    <p:sldId id="324" r:id="rId11"/>
    <p:sldId id="288" r:id="rId12"/>
    <p:sldId id="325" r:id="rId13"/>
    <p:sldId id="321" r:id="rId14"/>
    <p:sldId id="299" r:id="rId15"/>
    <p:sldId id="326" r:id="rId16"/>
    <p:sldId id="327" r:id="rId17"/>
    <p:sldId id="328" r:id="rId18"/>
    <p:sldId id="330" r:id="rId19"/>
    <p:sldId id="329" r:id="rId20"/>
    <p:sldId id="331" r:id="rId21"/>
    <p:sldId id="333" r:id="rId22"/>
    <p:sldId id="332" r:id="rId23"/>
    <p:sldId id="336" r:id="rId24"/>
    <p:sldId id="334" r:id="rId25"/>
    <p:sldId id="335" r:id="rId26"/>
    <p:sldId id="338" r:id="rId27"/>
    <p:sldId id="339" r:id="rId28"/>
    <p:sldId id="341" r:id="rId29"/>
    <p:sldId id="337" r:id="rId30"/>
    <p:sldId id="343" r:id="rId31"/>
    <p:sldId id="340" r:id="rId32"/>
    <p:sldId id="342" r:id="rId33"/>
    <p:sldId id="344" r:id="rId34"/>
    <p:sldId id="345" r:id="rId35"/>
    <p:sldId id="346" r:id="rId36"/>
    <p:sldId id="262" r:id="rId37"/>
  </p:sldIdLst>
  <p:sldSz cx="9144000" cy="6858000" type="screen4x3"/>
  <p:notesSz cx="6858000" cy="9144000"/>
  <p:defaultTextStyle>
    <a:defPPr>
      <a:defRPr lang="bg-BG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804" y="3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7D684-5C30-4CA1-B8A9-A43B3EBC471A}" type="datetimeFigureOut">
              <a:rPr lang="bg-BG"/>
              <a:pPr>
                <a:defRPr/>
              </a:pPr>
              <a:t>22.3.2017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99A4F-091C-4A44-BD79-0708C9340247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24070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923C4-C729-4E3F-9597-88F3F29D07AE}" type="datetimeFigureOut">
              <a:rPr lang="bg-BG"/>
              <a:pPr>
                <a:defRPr/>
              </a:pPr>
              <a:t>22.3.2017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380BE-46DA-49E1-92B4-83BD9854CC82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70883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81062-E18E-4BF6-A8A5-E11C3605286E}" type="datetimeFigureOut">
              <a:rPr lang="bg-BG"/>
              <a:pPr>
                <a:defRPr/>
              </a:pPr>
              <a:t>22.3.2017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322F2-B84E-488B-A959-5FAED3C40569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91718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8C73C-D9F8-4330-832B-458C84EA3760}" type="datetimeFigureOut">
              <a:rPr lang="bg-BG"/>
              <a:pPr>
                <a:defRPr/>
              </a:pPr>
              <a:t>22.3.2017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3AE4A-3057-4D31-96C8-B8C76F2E8514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66481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DCD22-B4FB-4168-8DA1-9D2B00B8D8A1}" type="datetimeFigureOut">
              <a:rPr lang="bg-BG"/>
              <a:pPr>
                <a:defRPr/>
              </a:pPr>
              <a:t>22.3.2017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30276-79B3-4313-94BF-6DA762DF9664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47234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8A19D-3374-40EC-921D-D5118121356B}" type="datetimeFigureOut">
              <a:rPr lang="bg-BG"/>
              <a:pPr>
                <a:defRPr/>
              </a:pPr>
              <a:t>22.3.2017 г.</a:t>
            </a:fld>
            <a:endParaRPr lang="bg-BG"/>
          </a:p>
        </p:txBody>
      </p:sp>
      <p:sp>
        <p:nvSpPr>
          <p:cNvPr id="6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A4933-FD9D-46B0-AED2-8A2179E1F6BF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85561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A8667-4D77-4A40-A350-4482362F7740}" type="datetimeFigureOut">
              <a:rPr lang="bg-BG"/>
              <a:pPr>
                <a:defRPr/>
              </a:pPr>
              <a:t>22.3.2017 г.</a:t>
            </a:fld>
            <a:endParaRPr lang="bg-BG"/>
          </a:p>
        </p:txBody>
      </p:sp>
      <p:sp>
        <p:nvSpPr>
          <p:cNvPr id="8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9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D6E23-D17A-4362-82AC-3D120D8031A9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16128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1D380-62F4-40F2-88A6-8BD4CDCFA120}" type="datetimeFigureOut">
              <a:rPr lang="bg-BG"/>
              <a:pPr>
                <a:defRPr/>
              </a:pPr>
              <a:t>22.3.2017 г.</a:t>
            </a:fld>
            <a:endParaRPr lang="bg-BG"/>
          </a:p>
        </p:txBody>
      </p:sp>
      <p:sp>
        <p:nvSpPr>
          <p:cNvPr id="4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3F59D-0534-4642-B684-D5FB4463C009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921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2FC75-5468-47C7-822F-3ED9273B866F}" type="datetimeFigureOut">
              <a:rPr lang="bg-BG"/>
              <a:pPr>
                <a:defRPr/>
              </a:pPr>
              <a:t>22.3.2017 г.</a:t>
            </a:fld>
            <a:endParaRPr lang="bg-BG"/>
          </a:p>
        </p:txBody>
      </p:sp>
      <p:sp>
        <p:nvSpPr>
          <p:cNvPr id="3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1C9B8-6FF6-483A-9C63-B4C536DC6944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33388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A74A4-C8A8-4394-ABC9-FFA945C1FC36}" type="datetimeFigureOut">
              <a:rPr lang="bg-BG"/>
              <a:pPr>
                <a:defRPr/>
              </a:pPr>
              <a:t>22.3.2017 г.</a:t>
            </a:fld>
            <a:endParaRPr lang="bg-BG"/>
          </a:p>
        </p:txBody>
      </p:sp>
      <p:sp>
        <p:nvSpPr>
          <p:cNvPr id="6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5DDD0-0848-483D-883F-A0F3EC9DAD6B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61442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C7480-84FD-4E35-95CB-A3AD1648F24D}" type="datetimeFigureOut">
              <a:rPr lang="bg-BG"/>
              <a:pPr>
                <a:defRPr/>
              </a:pPr>
              <a:t>22.3.2017 г.</a:t>
            </a:fld>
            <a:endParaRPr lang="bg-BG"/>
          </a:p>
        </p:txBody>
      </p:sp>
      <p:sp>
        <p:nvSpPr>
          <p:cNvPr id="6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33050-C435-4B4D-BA6F-F752F6B32219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16579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Контейнер за заглавие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 smtClean="0"/>
              <a:t>Редакт. стил загл. образец</a:t>
            </a:r>
          </a:p>
        </p:txBody>
      </p:sp>
      <p:sp>
        <p:nvSpPr>
          <p:cNvPr id="1027" name="Текстов контейне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altLang="bg-BG" smtClean="0"/>
              <a:t>Второ ниво</a:t>
            </a:r>
          </a:p>
          <a:p>
            <a:pPr lvl="2"/>
            <a:r>
              <a:rPr lang="bg-BG" altLang="bg-BG" smtClean="0"/>
              <a:t>Трето ниво</a:t>
            </a:r>
          </a:p>
          <a:p>
            <a:pPr lvl="3"/>
            <a:r>
              <a:rPr lang="bg-BG" altLang="bg-BG" smtClean="0"/>
              <a:t>Четвърто ниво</a:t>
            </a:r>
          </a:p>
          <a:p>
            <a:pPr lvl="4"/>
            <a:r>
              <a:rPr lang="bg-BG" altLang="bg-BG" smtClean="0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5CA242-A927-4B00-AE9F-5129803E620B}" type="datetimeFigureOut">
              <a:rPr lang="bg-BG"/>
              <a:pPr>
                <a:defRPr/>
              </a:pPr>
              <a:t>22.3.2017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469F510-883E-4E34-B335-35FA36112FAA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microsoft.com/office/2007/relationships/hdphoto" Target="../media/hdphoto16.wdp"/><Relationship Id="rId3" Type="http://schemas.microsoft.com/office/2007/relationships/hdphoto" Target="../media/hdphoto7.wdp"/><Relationship Id="rId7" Type="http://schemas.openxmlformats.org/officeDocument/2006/relationships/image" Target="../media/image73.jpeg"/><Relationship Id="rId12" Type="http://schemas.openxmlformats.org/officeDocument/2006/relationships/image" Target="../media/image7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6.jpeg"/><Relationship Id="rId5" Type="http://schemas.microsoft.com/office/2007/relationships/hdphoto" Target="../media/hdphoto14.wdp"/><Relationship Id="rId10" Type="http://schemas.microsoft.com/office/2007/relationships/hdphoto" Target="../media/hdphoto15.wdp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8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microsoft.com/office/2007/relationships/hdphoto" Target="../media/hdphoto7.wdp"/><Relationship Id="rId7" Type="http://schemas.openxmlformats.org/officeDocument/2006/relationships/image" Target="../media/image8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microsoft.com/office/2007/relationships/hdphoto" Target="../media/hdphoto7.wdp"/><Relationship Id="rId7" Type="http://schemas.openxmlformats.org/officeDocument/2006/relationships/image" Target="../media/image9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10" Type="http://schemas.openxmlformats.org/officeDocument/2006/relationships/image" Target="../media/image93.png"/><Relationship Id="rId4" Type="http://schemas.openxmlformats.org/officeDocument/2006/relationships/image" Target="../media/image87.jpeg"/><Relationship Id="rId9" Type="http://schemas.openxmlformats.org/officeDocument/2006/relationships/image" Target="../media/image9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microsoft.com/office/2007/relationships/hdphoto" Target="../media/hdphoto7.wdp"/><Relationship Id="rId7" Type="http://schemas.openxmlformats.org/officeDocument/2006/relationships/image" Target="../media/image9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microsoft.com/office/2007/relationships/hdphoto" Target="../media/hdphoto7.wdp"/><Relationship Id="rId7" Type="http://schemas.openxmlformats.org/officeDocument/2006/relationships/image" Target="../media/image10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3" Type="http://schemas.microsoft.com/office/2007/relationships/hdphoto" Target="../media/hdphoto7.wdp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09.png"/><Relationship Id="rId5" Type="http://schemas.openxmlformats.org/officeDocument/2006/relationships/slide" Target="slide36.xml"/><Relationship Id="rId10" Type="http://schemas.openxmlformats.org/officeDocument/2006/relationships/image" Target="../media/image108.jpeg"/><Relationship Id="rId4" Type="http://schemas.openxmlformats.org/officeDocument/2006/relationships/image" Target="../media/image104.png"/><Relationship Id="rId9" Type="http://schemas.openxmlformats.org/officeDocument/2006/relationships/image" Target="../media/image10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microsoft.com/office/2007/relationships/hdphoto" Target="../media/hdphoto7.wdp"/><Relationship Id="rId7" Type="http://schemas.microsoft.com/office/2007/relationships/hdphoto" Target="../media/hdphoto18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11" Type="http://schemas.openxmlformats.org/officeDocument/2006/relationships/image" Target="../media/image116.png"/><Relationship Id="rId5" Type="http://schemas.microsoft.com/office/2007/relationships/hdphoto" Target="../media/hdphoto17.wdp"/><Relationship Id="rId10" Type="http://schemas.openxmlformats.org/officeDocument/2006/relationships/image" Target="../media/image115.png"/><Relationship Id="rId4" Type="http://schemas.openxmlformats.org/officeDocument/2006/relationships/image" Target="../media/image112.png"/><Relationship Id="rId9" Type="http://schemas.microsoft.com/office/2007/relationships/hdphoto" Target="../media/hdphoto19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microsoft.com/office/2007/relationships/hdphoto" Target="../media/hdphoto7.wdp"/><Relationship Id="rId7" Type="http://schemas.openxmlformats.org/officeDocument/2006/relationships/image" Target="../media/image1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microsoft.com/office/2007/relationships/hdphoto" Target="../media/hdphoto7.wdp"/><Relationship Id="rId7" Type="http://schemas.openxmlformats.org/officeDocument/2006/relationships/image" Target="../media/image12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124.jpeg"/><Relationship Id="rId4" Type="http://schemas.openxmlformats.org/officeDocument/2006/relationships/image" Target="../media/image1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5.png"/><Relationship Id="rId3" Type="http://schemas.microsoft.com/office/2007/relationships/hdphoto" Target="../media/hdphoto7.wdp"/><Relationship Id="rId7" Type="http://schemas.openxmlformats.org/officeDocument/2006/relationships/image" Target="../media/image130.jpeg"/><Relationship Id="rId12" Type="http://schemas.microsoft.com/office/2007/relationships/hdphoto" Target="../media/hdphoto21.wdp"/><Relationship Id="rId2" Type="http://schemas.openxmlformats.org/officeDocument/2006/relationships/image" Target="../media/image15.jpeg"/><Relationship Id="rId16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5" Type="http://schemas.openxmlformats.org/officeDocument/2006/relationships/image" Target="../media/image128.png"/><Relationship Id="rId15" Type="http://schemas.openxmlformats.org/officeDocument/2006/relationships/image" Target="../media/image137.pn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Relationship Id="rId14" Type="http://schemas.openxmlformats.org/officeDocument/2006/relationships/image" Target="../media/image13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14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9.png"/><Relationship Id="rId3" Type="http://schemas.microsoft.com/office/2007/relationships/hdphoto" Target="../media/hdphoto7.wdp"/><Relationship Id="rId7" Type="http://schemas.openxmlformats.org/officeDocument/2006/relationships/slide" Target="slide15.xml"/><Relationship Id="rId12" Type="http://schemas.openxmlformats.org/officeDocument/2006/relationships/image" Target="../media/image14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47.png"/><Relationship Id="rId5" Type="http://schemas.openxmlformats.org/officeDocument/2006/relationships/slide" Target="slide36.xml"/><Relationship Id="rId10" Type="http://schemas.openxmlformats.org/officeDocument/2006/relationships/image" Target="../media/image146.png"/><Relationship Id="rId4" Type="http://schemas.openxmlformats.org/officeDocument/2006/relationships/image" Target="../media/image143.png"/><Relationship Id="rId9" Type="http://schemas.openxmlformats.org/officeDocument/2006/relationships/image" Target="../media/image145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slide" Target="slide36.xml"/><Relationship Id="rId3" Type="http://schemas.microsoft.com/office/2007/relationships/hdphoto" Target="../media/hdphoto7.wdp"/><Relationship Id="rId7" Type="http://schemas.openxmlformats.org/officeDocument/2006/relationships/image" Target="../media/image153.png"/><Relationship Id="rId12" Type="http://schemas.openxmlformats.org/officeDocument/2006/relationships/image" Target="../media/image15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11" Type="http://schemas.openxmlformats.org/officeDocument/2006/relationships/image" Target="../media/image156.png"/><Relationship Id="rId5" Type="http://schemas.openxmlformats.org/officeDocument/2006/relationships/image" Target="../media/image151.png"/><Relationship Id="rId15" Type="http://schemas.openxmlformats.org/officeDocument/2006/relationships/slide" Target="slide15.xml"/><Relationship Id="rId10" Type="http://schemas.openxmlformats.org/officeDocument/2006/relationships/image" Target="../media/image155.png"/><Relationship Id="rId4" Type="http://schemas.openxmlformats.org/officeDocument/2006/relationships/image" Target="../media/image150.jpeg"/><Relationship Id="rId9" Type="http://schemas.openxmlformats.org/officeDocument/2006/relationships/image" Target="../media/image154.jpeg"/><Relationship Id="rId1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microsoft.com/office/2007/relationships/hdphoto" Target="../media/hdphoto7.wdp"/><Relationship Id="rId7" Type="http://schemas.openxmlformats.org/officeDocument/2006/relationships/image" Target="../media/image161.jpeg"/><Relationship Id="rId12" Type="http://schemas.openxmlformats.org/officeDocument/2006/relationships/image" Target="../media/image16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11" Type="http://schemas.openxmlformats.org/officeDocument/2006/relationships/image" Target="../media/image164.png"/><Relationship Id="rId5" Type="http://schemas.openxmlformats.org/officeDocument/2006/relationships/image" Target="../media/image159.png"/><Relationship Id="rId10" Type="http://schemas.openxmlformats.org/officeDocument/2006/relationships/image" Target="../media/image163.jpeg"/><Relationship Id="rId4" Type="http://schemas.openxmlformats.org/officeDocument/2006/relationships/image" Target="../media/image158.jpeg"/><Relationship Id="rId9" Type="http://schemas.microsoft.com/office/2007/relationships/hdphoto" Target="../media/hdphoto2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13" Type="http://schemas.openxmlformats.org/officeDocument/2006/relationships/image" Target="../media/image172.png"/><Relationship Id="rId3" Type="http://schemas.microsoft.com/office/2007/relationships/hdphoto" Target="../media/hdphoto7.wdp"/><Relationship Id="rId7" Type="http://schemas.openxmlformats.org/officeDocument/2006/relationships/image" Target="../media/image166.png"/><Relationship Id="rId12" Type="http://schemas.openxmlformats.org/officeDocument/2006/relationships/image" Target="../media/image17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11" Type="http://schemas.openxmlformats.org/officeDocument/2006/relationships/image" Target="../media/image170.jpeg"/><Relationship Id="rId5" Type="http://schemas.openxmlformats.org/officeDocument/2006/relationships/image" Target="../media/image26.png"/><Relationship Id="rId10" Type="http://schemas.openxmlformats.org/officeDocument/2006/relationships/image" Target="../media/image169.jpeg"/><Relationship Id="rId4" Type="http://schemas.openxmlformats.org/officeDocument/2006/relationships/slide" Target="slide36.xml"/><Relationship Id="rId9" Type="http://schemas.openxmlformats.org/officeDocument/2006/relationships/image" Target="../media/image168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4.wdp"/><Relationship Id="rId4" Type="http://schemas.openxmlformats.org/officeDocument/2006/relationships/image" Target="../media/image173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microsoft.com/office/2007/relationships/hdphoto" Target="../media/hdphoto7.wdp"/><Relationship Id="rId7" Type="http://schemas.openxmlformats.org/officeDocument/2006/relationships/image" Target="../media/image17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5.wdp"/><Relationship Id="rId5" Type="http://schemas.openxmlformats.org/officeDocument/2006/relationships/image" Target="../media/image176.jpeg"/><Relationship Id="rId4" Type="http://schemas.openxmlformats.org/officeDocument/2006/relationships/image" Target="../media/image17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74.png"/><Relationship Id="rId5" Type="http://schemas.microsoft.com/office/2007/relationships/hdphoto" Target="../media/hdphoto7.wdp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7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78.png"/><Relationship Id="rId5" Type="http://schemas.openxmlformats.org/officeDocument/2006/relationships/image" Target="../media/image174.png"/><Relationship Id="rId4" Type="http://schemas.microsoft.com/office/2007/relationships/hdphoto" Target="../media/hdphoto7.wdp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13" Type="http://schemas.microsoft.com/office/2007/relationships/hdphoto" Target="../media/hdphoto9.wdp"/><Relationship Id="rId18" Type="http://schemas.microsoft.com/office/2007/relationships/hdphoto" Target="../media/hdphoto31.wdp"/><Relationship Id="rId26" Type="http://schemas.microsoft.com/office/2007/relationships/hdphoto" Target="../media/hdphoto34.wdp"/><Relationship Id="rId39" Type="http://schemas.openxmlformats.org/officeDocument/2006/relationships/image" Target="../media/image196.png"/><Relationship Id="rId3" Type="http://schemas.microsoft.com/office/2007/relationships/hdphoto" Target="../media/hdphoto7.wdp"/><Relationship Id="rId21" Type="http://schemas.microsoft.com/office/2007/relationships/hdphoto" Target="../media/hdphoto32.wdp"/><Relationship Id="rId34" Type="http://schemas.microsoft.com/office/2007/relationships/hdphoto" Target="../media/hdphoto37.wdp"/><Relationship Id="rId42" Type="http://schemas.microsoft.com/office/2007/relationships/hdphoto" Target="../media/hdphoto6.wdp"/><Relationship Id="rId7" Type="http://schemas.openxmlformats.org/officeDocument/2006/relationships/image" Target="../media/image181.png"/><Relationship Id="rId12" Type="http://schemas.openxmlformats.org/officeDocument/2006/relationships/image" Target="../media/image45.png"/><Relationship Id="rId17" Type="http://schemas.openxmlformats.org/officeDocument/2006/relationships/image" Target="../media/image186.png"/><Relationship Id="rId25" Type="http://schemas.openxmlformats.org/officeDocument/2006/relationships/image" Target="../media/image190.png"/><Relationship Id="rId33" Type="http://schemas.openxmlformats.org/officeDocument/2006/relationships/image" Target="../media/image193.png"/><Relationship Id="rId38" Type="http://schemas.microsoft.com/office/2007/relationships/hdphoto" Target="../media/hdphoto39.wdp"/><Relationship Id="rId2" Type="http://schemas.openxmlformats.org/officeDocument/2006/relationships/image" Target="../media/image15.jpeg"/><Relationship Id="rId16" Type="http://schemas.openxmlformats.org/officeDocument/2006/relationships/image" Target="../media/image185.png"/><Relationship Id="rId20" Type="http://schemas.openxmlformats.org/officeDocument/2006/relationships/image" Target="../media/image188.png"/><Relationship Id="rId29" Type="http://schemas.openxmlformats.org/officeDocument/2006/relationships/image" Target="../media/image191.png"/><Relationship Id="rId41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png"/><Relationship Id="rId11" Type="http://schemas.openxmlformats.org/officeDocument/2006/relationships/image" Target="../media/image183.png"/><Relationship Id="rId24" Type="http://schemas.openxmlformats.org/officeDocument/2006/relationships/image" Target="../media/image58.png"/><Relationship Id="rId32" Type="http://schemas.microsoft.com/office/2007/relationships/hdphoto" Target="../media/hdphoto36.wdp"/><Relationship Id="rId37" Type="http://schemas.openxmlformats.org/officeDocument/2006/relationships/image" Target="../media/image195.png"/><Relationship Id="rId40" Type="http://schemas.microsoft.com/office/2007/relationships/hdphoto" Target="../media/hdphoto40.wdp"/><Relationship Id="rId5" Type="http://schemas.microsoft.com/office/2007/relationships/hdphoto" Target="../media/hdphoto27.wdp"/><Relationship Id="rId15" Type="http://schemas.microsoft.com/office/2007/relationships/hdphoto" Target="../media/hdphoto30.wdp"/><Relationship Id="rId23" Type="http://schemas.microsoft.com/office/2007/relationships/hdphoto" Target="../media/hdphoto33.wdp"/><Relationship Id="rId28" Type="http://schemas.microsoft.com/office/2007/relationships/hdphoto" Target="../media/hdphoto14.wdp"/><Relationship Id="rId36" Type="http://schemas.microsoft.com/office/2007/relationships/hdphoto" Target="../media/hdphoto38.wdp"/><Relationship Id="rId10" Type="http://schemas.microsoft.com/office/2007/relationships/hdphoto" Target="../media/hdphoto29.wdp"/><Relationship Id="rId19" Type="http://schemas.openxmlformats.org/officeDocument/2006/relationships/image" Target="../media/image187.png"/><Relationship Id="rId31" Type="http://schemas.openxmlformats.org/officeDocument/2006/relationships/image" Target="../media/image192.png"/><Relationship Id="rId4" Type="http://schemas.openxmlformats.org/officeDocument/2006/relationships/image" Target="../media/image180.png"/><Relationship Id="rId9" Type="http://schemas.openxmlformats.org/officeDocument/2006/relationships/image" Target="../media/image182.png"/><Relationship Id="rId14" Type="http://schemas.openxmlformats.org/officeDocument/2006/relationships/image" Target="../media/image184.png"/><Relationship Id="rId22" Type="http://schemas.openxmlformats.org/officeDocument/2006/relationships/image" Target="../media/image189.png"/><Relationship Id="rId27" Type="http://schemas.openxmlformats.org/officeDocument/2006/relationships/image" Target="../media/image71.png"/><Relationship Id="rId30" Type="http://schemas.microsoft.com/office/2007/relationships/hdphoto" Target="../media/hdphoto35.wdp"/><Relationship Id="rId35" Type="http://schemas.openxmlformats.org/officeDocument/2006/relationships/image" Target="../media/image194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42.wdp"/><Relationship Id="rId3" Type="http://schemas.microsoft.com/office/2007/relationships/hdphoto" Target="../media/hdphoto7.wdp"/><Relationship Id="rId7" Type="http://schemas.openxmlformats.org/officeDocument/2006/relationships/image" Target="../media/image19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1.wdp"/><Relationship Id="rId11" Type="http://schemas.microsoft.com/office/2007/relationships/hdphoto" Target="../media/hdphoto43.wdp"/><Relationship Id="rId5" Type="http://schemas.openxmlformats.org/officeDocument/2006/relationships/image" Target="../media/image197.png"/><Relationship Id="rId10" Type="http://schemas.openxmlformats.org/officeDocument/2006/relationships/image" Target="../media/image200.jpeg"/><Relationship Id="rId4" Type="http://schemas.openxmlformats.org/officeDocument/2006/relationships/image" Target="../media/image174.png"/><Relationship Id="rId9" Type="http://schemas.openxmlformats.org/officeDocument/2006/relationships/image" Target="../media/image199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45.wdp"/><Relationship Id="rId3" Type="http://schemas.microsoft.com/office/2007/relationships/hdphoto" Target="../media/hdphoto7.wdp"/><Relationship Id="rId7" Type="http://schemas.openxmlformats.org/officeDocument/2006/relationships/image" Target="../media/image20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png"/><Relationship Id="rId5" Type="http://schemas.microsoft.com/office/2007/relationships/hdphoto" Target="../media/hdphoto44.wdp"/><Relationship Id="rId4" Type="http://schemas.openxmlformats.org/officeDocument/2006/relationships/image" Target="../media/image201.png"/><Relationship Id="rId9" Type="http://schemas.openxmlformats.org/officeDocument/2006/relationships/image" Target="../media/image203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47.wdp"/><Relationship Id="rId3" Type="http://schemas.microsoft.com/office/2007/relationships/hdphoto" Target="../media/hdphoto7.wdp"/><Relationship Id="rId7" Type="http://schemas.openxmlformats.org/officeDocument/2006/relationships/image" Target="../media/image205.png"/><Relationship Id="rId12" Type="http://schemas.microsoft.com/office/2007/relationships/hdphoto" Target="../media/hdphoto49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png"/><Relationship Id="rId11" Type="http://schemas.openxmlformats.org/officeDocument/2006/relationships/image" Target="../media/image207.png"/><Relationship Id="rId5" Type="http://schemas.microsoft.com/office/2007/relationships/hdphoto" Target="../media/hdphoto46.wdp"/><Relationship Id="rId10" Type="http://schemas.microsoft.com/office/2007/relationships/hdphoto" Target="../media/hdphoto48.wdp"/><Relationship Id="rId4" Type="http://schemas.openxmlformats.org/officeDocument/2006/relationships/image" Target="../media/image204.png"/><Relationship Id="rId9" Type="http://schemas.openxmlformats.org/officeDocument/2006/relationships/image" Target="../media/image206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0.wdp"/><Relationship Id="rId5" Type="http://schemas.openxmlformats.org/officeDocument/2006/relationships/image" Target="../media/image208.png"/><Relationship Id="rId4" Type="http://schemas.openxmlformats.org/officeDocument/2006/relationships/image" Target="../media/image1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microsoft.com/office/2007/relationships/hdphoto" Target="../media/hdphoto7.wdp"/><Relationship Id="rId7" Type="http://schemas.openxmlformats.org/officeDocument/2006/relationships/image" Target="../media/image19.jpg"/><Relationship Id="rId12" Type="http://schemas.openxmlformats.org/officeDocument/2006/relationships/image" Target="../media/image24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11" Type="http://schemas.openxmlformats.org/officeDocument/2006/relationships/image" Target="../media/image23.jpg"/><Relationship Id="rId5" Type="http://schemas.openxmlformats.org/officeDocument/2006/relationships/image" Target="../media/image17.jpg"/><Relationship Id="rId10" Type="http://schemas.openxmlformats.org/officeDocument/2006/relationships/image" Target="../media/image22.jpg"/><Relationship Id="rId4" Type="http://schemas.openxmlformats.org/officeDocument/2006/relationships/image" Target="../media/image16.jp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microsoft.com/office/2007/relationships/hdphoto" Target="../media/hdphoto7.wdp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slide" Target="slide36.xml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jpeg"/><Relationship Id="rId3" Type="http://schemas.microsoft.com/office/2007/relationships/hdphoto" Target="../media/hdphoto7.wdp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15.jpeg"/><Relationship Id="rId16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microsoft.com/office/2007/relationships/hdphoto" Target="../media/hdphoto8.wdp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jpeg"/><Relationship Id="rId1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54.jpeg"/><Relationship Id="rId3" Type="http://schemas.microsoft.com/office/2007/relationships/hdphoto" Target="../media/hdphoto7.wdp"/><Relationship Id="rId7" Type="http://schemas.openxmlformats.org/officeDocument/2006/relationships/image" Target="../media/image49.jpeg"/><Relationship Id="rId12" Type="http://schemas.openxmlformats.org/officeDocument/2006/relationships/image" Target="../media/image5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2.jpeg"/><Relationship Id="rId5" Type="http://schemas.openxmlformats.org/officeDocument/2006/relationships/image" Target="../media/image47.jpeg"/><Relationship Id="rId10" Type="http://schemas.openxmlformats.org/officeDocument/2006/relationships/image" Target="../media/image51.jpeg"/><Relationship Id="rId4" Type="http://schemas.openxmlformats.org/officeDocument/2006/relationships/image" Target="../media/image46.jpeg"/><Relationship Id="rId9" Type="http://schemas.openxmlformats.org/officeDocument/2006/relationships/image" Target="../media/image50.jpeg"/><Relationship Id="rId1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7.wdp"/><Relationship Id="rId7" Type="http://schemas.microsoft.com/office/2007/relationships/hdphoto" Target="../media/hdphoto1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61.jpeg"/><Relationship Id="rId5" Type="http://schemas.openxmlformats.org/officeDocument/2006/relationships/image" Target="../media/image56.jpeg"/><Relationship Id="rId10" Type="http://schemas.openxmlformats.org/officeDocument/2006/relationships/image" Target="../media/image60.jpeg"/><Relationship Id="rId4" Type="http://schemas.openxmlformats.org/officeDocument/2006/relationships/image" Target="../media/image55.jpeg"/><Relationship Id="rId9" Type="http://schemas.openxmlformats.org/officeDocument/2006/relationships/image" Target="../media/image5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0.png"/><Relationship Id="rId3" Type="http://schemas.microsoft.com/office/2007/relationships/hdphoto" Target="../media/hdphoto7.wdp"/><Relationship Id="rId7" Type="http://schemas.openxmlformats.org/officeDocument/2006/relationships/image" Target="../media/image65.jpeg"/><Relationship Id="rId12" Type="http://schemas.openxmlformats.org/officeDocument/2006/relationships/image" Target="../media/image6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11" Type="http://schemas.openxmlformats.org/officeDocument/2006/relationships/image" Target="../media/image68.jpeg"/><Relationship Id="rId5" Type="http://schemas.openxmlformats.org/officeDocument/2006/relationships/image" Target="../media/image63.jpeg"/><Relationship Id="rId10" Type="http://schemas.microsoft.com/office/2007/relationships/hdphoto" Target="../media/hdphoto13.wdp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авоъгълник 2"/>
          <p:cNvSpPr/>
          <p:nvPr/>
        </p:nvSpPr>
        <p:spPr>
          <a:xfrm>
            <a:off x="1250938" y="1151453"/>
            <a:ext cx="3321062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Обичам те, родино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 sz="1600" b="1" dirty="0" smtClean="0">
              <a:ln w="1905">
                <a:solidFill>
                  <a:schemeClr val="accent6">
                    <a:lumMod val="50000"/>
                  </a:schemeClr>
                </a:solidFill>
              </a:ln>
              <a:blipFill>
                <a:blip r:embed="rId3"/>
                <a:tile tx="0" ty="0" sx="100000" sy="100000" flip="none" algn="tl"/>
              </a:blip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 Math" pitchFamily="18" charset="0"/>
              <a:ea typeface="Cambria Math" pitchFamily="18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16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Елисавета Багряна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 sz="1600" b="1" dirty="0" smtClean="0">
              <a:ln w="1905">
                <a:solidFill>
                  <a:schemeClr val="accent6">
                    <a:lumMod val="50000"/>
                  </a:schemeClr>
                </a:solidFill>
              </a:ln>
              <a:blipFill>
                <a:blip r:embed="rId3"/>
                <a:tile tx="0" ty="0" sx="100000" sy="100000" flip="none" algn="tl"/>
              </a:blip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 Math" pitchFamily="18" charset="0"/>
              <a:ea typeface="Cambria Math" pitchFamily="18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16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Обичам те, родино, пролет,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16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п</a:t>
            </a:r>
            <a:r>
              <a:rPr lang="bg-BG" sz="16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од накита зелен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16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и</a:t>
            </a:r>
            <a:r>
              <a:rPr lang="bg-BG" sz="16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 с пъстрите цветя, наболи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16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п</a:t>
            </a:r>
            <a:r>
              <a:rPr lang="bg-BG" sz="16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рез първи слънчев ден.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 sz="1600" b="1" dirty="0" smtClean="0">
              <a:ln w="1905">
                <a:solidFill>
                  <a:schemeClr val="accent6">
                    <a:lumMod val="50000"/>
                  </a:schemeClr>
                </a:solidFill>
              </a:ln>
              <a:blipFill>
                <a:blip r:embed="rId3"/>
                <a:tile tx="0" ty="0" sx="100000" sy="100000" flip="none" algn="tl"/>
              </a:blip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 Math" pitchFamily="18" charset="0"/>
              <a:ea typeface="Cambria Math" pitchFamily="18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16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Обичам те, когато лято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16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ж</a:t>
            </a:r>
            <a:r>
              <a:rPr lang="bg-BG" sz="16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итата позлати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16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и</a:t>
            </a:r>
            <a:r>
              <a:rPr lang="bg-BG" sz="16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 жътва закипи в полята,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16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и</a:t>
            </a:r>
            <a:r>
              <a:rPr lang="bg-BG" sz="16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 морно дишаш ти.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 sz="1600" b="1" dirty="0" smtClean="0">
              <a:ln w="1905">
                <a:solidFill>
                  <a:schemeClr val="accent6">
                    <a:lumMod val="50000"/>
                  </a:schemeClr>
                </a:solidFill>
              </a:ln>
              <a:blipFill>
                <a:blip r:embed="rId3"/>
                <a:tile tx="0" ty="0" sx="100000" sy="100000" flip="none" algn="tl"/>
              </a:blip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 Math" pitchFamily="18" charset="0"/>
              <a:ea typeface="Cambria Math" pitchFamily="18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16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Обичам те, когато есен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16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п</a:t>
            </a:r>
            <a:r>
              <a:rPr lang="bg-BG" sz="16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од бистър небосвод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16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с</a:t>
            </a:r>
            <a:r>
              <a:rPr lang="bg-BG" sz="16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ъбира плодовете с песен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16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работният народ.</a:t>
            </a:r>
          </a:p>
        </p:txBody>
      </p:sp>
      <p:sp>
        <p:nvSpPr>
          <p:cNvPr id="5" name="Пятиугольник 23">
            <a:hlinkClick r:id="" action="ppaction://hlinkshowjump?jump=nextslide"/>
          </p:cNvPr>
          <p:cNvSpPr/>
          <p:nvPr/>
        </p:nvSpPr>
        <p:spPr>
          <a:xfrm>
            <a:off x="8713925" y="6347922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6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389925" y="6347922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pic>
        <p:nvPicPr>
          <p:cNvPr id="9" name="Картина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9084" y="4397628"/>
            <a:ext cx="2085044" cy="1515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авоъгълник 1"/>
          <p:cNvSpPr/>
          <p:nvPr/>
        </p:nvSpPr>
        <p:spPr>
          <a:xfrm>
            <a:off x="4932040" y="1057136"/>
            <a:ext cx="332269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1600" b="1" dirty="0">
                <a:ln w="1905">
                  <a:solidFill>
                    <a:srgbClr val="F79646">
                      <a:lumMod val="50000"/>
                    </a:srgb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Обичам те и зиме – бяла,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1600" b="1" dirty="0" smtClean="0">
                <a:ln w="1905">
                  <a:solidFill>
                    <a:srgbClr val="F79646">
                      <a:lumMod val="50000"/>
                    </a:srgb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с </a:t>
            </a:r>
            <a:r>
              <a:rPr lang="bg-BG" sz="1600" b="1" dirty="0">
                <a:ln w="1905">
                  <a:solidFill>
                    <a:srgbClr val="F79646">
                      <a:lumMod val="50000"/>
                    </a:srgb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дълбоки снегове,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1600" b="1" dirty="0" smtClean="0">
                <a:ln w="1905">
                  <a:solidFill>
                    <a:srgbClr val="F79646">
                      <a:lumMod val="50000"/>
                    </a:srgb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когато </a:t>
            </a:r>
            <a:r>
              <a:rPr lang="bg-BG" sz="1600" b="1" dirty="0">
                <a:ln w="1905">
                  <a:solidFill>
                    <a:srgbClr val="F79646">
                      <a:lumMod val="50000"/>
                    </a:srgb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пак си разцъфтяла,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1600" b="1" dirty="0" smtClean="0">
                <a:ln w="1905">
                  <a:solidFill>
                    <a:srgbClr val="F79646">
                      <a:lumMod val="50000"/>
                    </a:srgb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но </a:t>
            </a:r>
            <a:r>
              <a:rPr lang="bg-BG" sz="1600" b="1" dirty="0">
                <a:ln w="1905">
                  <a:solidFill>
                    <a:srgbClr val="F79646">
                      <a:lumMod val="50000"/>
                    </a:srgb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в снежни цветове.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endParaRPr lang="bg-BG" sz="1600" b="1" dirty="0">
              <a:ln w="1905">
                <a:solidFill>
                  <a:srgbClr val="F79646">
                    <a:lumMod val="50000"/>
                  </a:srgbClr>
                </a:solidFill>
              </a:ln>
              <a:blipFill>
                <a:blip r:embed="rId3"/>
                <a:tile tx="0" ty="0" sx="100000" sy="100000" flip="none" algn="tl"/>
              </a:blip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 Math" pitchFamily="18" charset="0"/>
              <a:ea typeface="Cambria Math" pitchFamily="18" charset="0"/>
              <a:cs typeface="+mn-cs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1600" b="1" dirty="0">
                <a:ln w="1905">
                  <a:solidFill>
                    <a:srgbClr val="F79646">
                      <a:lumMod val="50000"/>
                    </a:srgb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Когато, тиха и безбрежна,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1600" b="1" dirty="0" smtClean="0">
                <a:ln w="1905">
                  <a:solidFill>
                    <a:srgbClr val="F79646">
                      <a:lumMod val="50000"/>
                    </a:srgb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до </a:t>
            </a:r>
            <a:r>
              <a:rPr lang="bg-BG" sz="1600" b="1" dirty="0">
                <a:ln w="1905">
                  <a:solidFill>
                    <a:srgbClr val="F79646">
                      <a:lumMod val="50000"/>
                    </a:srgb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своето сърце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1600" b="1" dirty="0" smtClean="0">
                <a:ln w="1905">
                  <a:solidFill>
                    <a:srgbClr val="F79646">
                      <a:lumMod val="50000"/>
                    </a:srgb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затопляш </a:t>
            </a:r>
            <a:r>
              <a:rPr lang="bg-BG" sz="1600" b="1" dirty="0">
                <a:ln w="1905">
                  <a:solidFill>
                    <a:srgbClr val="F79646">
                      <a:lumMod val="50000"/>
                    </a:srgb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с майчината нежност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1600" b="1" dirty="0" smtClean="0">
                <a:ln w="1905">
                  <a:solidFill>
                    <a:srgbClr val="F79646">
                      <a:lumMod val="50000"/>
                    </a:srgb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най-малкото </a:t>
            </a:r>
            <a:r>
              <a:rPr lang="bg-BG" sz="1600" b="1" dirty="0">
                <a:ln w="1905">
                  <a:solidFill>
                    <a:srgbClr val="F79646">
                      <a:lumMod val="50000"/>
                    </a:srgb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зрънце.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endParaRPr lang="bg-BG" sz="1600" b="1" dirty="0">
              <a:ln w="1905">
                <a:solidFill>
                  <a:srgbClr val="F79646">
                    <a:lumMod val="50000"/>
                  </a:srgbClr>
                </a:solidFill>
              </a:ln>
              <a:blipFill>
                <a:blip r:embed="rId3"/>
                <a:tile tx="0" ty="0" sx="100000" sy="100000" flip="none" algn="tl"/>
              </a:blip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 Math" pitchFamily="18" charset="0"/>
              <a:ea typeface="Cambria Math" pitchFamily="18" charset="0"/>
              <a:cs typeface="+mn-cs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1600" b="1" dirty="0">
                <a:ln w="1905">
                  <a:solidFill>
                    <a:srgbClr val="F79646">
                      <a:lumMod val="50000"/>
                    </a:srgb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Обичам те, родино моя,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1600" b="1" dirty="0" smtClean="0">
                <a:ln w="1905">
                  <a:solidFill>
                    <a:srgbClr val="F79646">
                      <a:lumMod val="50000"/>
                    </a:srgb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и </a:t>
            </a:r>
            <a:r>
              <a:rPr lang="bg-BG" sz="1600" b="1" dirty="0">
                <a:ln w="1905">
                  <a:solidFill>
                    <a:srgbClr val="F79646">
                      <a:lumMod val="50000"/>
                    </a:srgb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всеки ден и час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1600" b="1" dirty="0" smtClean="0">
                <a:ln w="1905">
                  <a:solidFill>
                    <a:srgbClr val="F79646">
                      <a:lumMod val="50000"/>
                    </a:srgb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готов </a:t>
            </a:r>
            <a:r>
              <a:rPr lang="bg-BG" sz="1600" b="1" dirty="0">
                <a:ln w="1905">
                  <a:solidFill>
                    <a:srgbClr val="F79646">
                      <a:lumMod val="50000"/>
                    </a:srgb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съм свободата твоя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1600" b="1" dirty="0" smtClean="0">
                <a:ln w="1905">
                  <a:solidFill>
                    <a:srgbClr val="F79646">
                      <a:lumMod val="50000"/>
                    </a:srgb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да </a:t>
            </a:r>
            <a:r>
              <a:rPr lang="bg-BG" sz="1600" b="1" dirty="0">
                <a:ln w="1905">
                  <a:solidFill>
                    <a:srgbClr val="F79646">
                      <a:lumMod val="50000"/>
                    </a:srgb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браня вярно </a:t>
            </a:r>
            <a:r>
              <a:rPr lang="bg-BG" sz="1600" b="1" dirty="0" smtClean="0">
                <a:ln w="1905">
                  <a:solidFill>
                    <a:srgbClr val="F79646">
                      <a:lumMod val="50000"/>
                    </a:srgb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аз</a:t>
            </a:r>
            <a:r>
              <a:rPr lang="bg-BG" sz="1600" b="1" dirty="0">
                <a:ln w="1905">
                  <a:solidFill>
                    <a:srgbClr val="F79646">
                      <a:lumMod val="50000"/>
                    </a:srgb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  <a:cs typeface="+mn-cs"/>
              </a:rPr>
              <a:t>!</a:t>
            </a:r>
          </a:p>
        </p:txBody>
      </p:sp>
      <p:pic>
        <p:nvPicPr>
          <p:cNvPr id="8" name="Картина 7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0700" y1="1311" x2="9115" y2="19101"/>
                        <a14:foregroundMark x1="12682" y1="24345" x2="21268" y2="25094"/>
                        <a14:foregroundMark x1="94848" y1="6742" x2="92206" y2="15730"/>
                        <a14:foregroundMark x1="89036" y1="9925" x2="90621" y2="11236"/>
                        <a14:foregroundMark x1="98283" y1="9176" x2="95773" y2="14232"/>
                        <a14:foregroundMark x1="91546" y1="5618" x2="92999" y2="5805"/>
                        <a14:foregroundMark x1="89960" y1="77903" x2="96169" y2="74719"/>
                        <a14:foregroundMark x1="88111" y1="78277" x2="89168" y2="80712"/>
                        <a14:foregroundMark x1="95641" y1="80524" x2="96697" y2="78464"/>
                        <a14:foregroundMark x1="86262" y1="91199" x2="89300" y2="92135"/>
                        <a14:foregroundMark x1="6473" y1="91948" x2="8983" y2="80150"/>
                        <a14:foregroundMark x1="1585" y1="73034" x2="6209" y2="73970"/>
                        <a14:foregroundMark x1="1585" y1="84831" x2="3435" y2="87266"/>
                        <a14:foregroundMark x1="4095" y1="87640" x2="3038" y2="91573"/>
                        <a14:foregroundMark x1="528" y1="83333" x2="2114" y2="85393"/>
                        <a14:foregroundMark x1="2378" y1="82022" x2="2642" y2="84270"/>
                        <a14:foregroundMark x1="84148" y1="93446" x2="84676" y2="92135"/>
                        <a14:foregroundMark x1="91810" y1="89139" x2="91017" y2="89326"/>
                        <a14:foregroundMark x1="14267" y1="6180" x2="11757" y2="5056"/>
                        <a14:foregroundMark x1="5680" y1="6180" x2="7133" y2="10674"/>
                        <a14:foregroundMark x1="4227" y1="95693" x2="5416" y2="95880"/>
                        <a14:foregroundMark x1="8058" y1="96629" x2="9247" y2="96442"/>
                        <a14:backgroundMark x1="93791" y1="79026" x2="92338" y2="86330"/>
                        <a14:backgroundMark x1="81374" y1="8240" x2="88639" y2="2434"/>
                        <a14:backgroundMark x1="14795" y1="95131" x2="23910" y2="96629"/>
                        <a14:backgroundMark x1="3963" y1="70037" x2="1189" y2="64794"/>
                        <a14:backgroundMark x1="2906" y1="79401" x2="2378" y2="79401"/>
                        <a14:backgroundMark x1="1982" y1="93633" x2="1982" y2="99438"/>
                        <a14:backgroundMark x1="10304" y1="84457" x2="9247" y2="88390"/>
                        <a14:backgroundMark x1="64861" y1="84270" x2="63672" y2="96442"/>
                        <a14:backgroundMark x1="4491" y1="85393" x2="4227" y2="82959"/>
                        <a14:backgroundMark x1="83355" y1="87079" x2="93923" y2="96442"/>
                        <a14:backgroundMark x1="93659" y1="88390" x2="84016" y2="96816"/>
                        <a14:backgroundMark x1="83355" y1="92697" x2="88375" y2="95506"/>
                        <a14:backgroundMark x1="84412" y1="91760" x2="89432" y2="92697"/>
                        <a14:backgroundMark x1="90885" y1="88202" x2="92602" y2="94195"/>
                        <a14:backgroundMark x1="92867" y1="86704" x2="89036" y2="9138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672" y="86424"/>
            <a:ext cx="8821506" cy="6214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698" y="5102374"/>
            <a:ext cx="3792537" cy="118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65" t="80048" r="8602" b="6213"/>
          <a:stretch/>
        </p:blipFill>
        <p:spPr bwMode="auto">
          <a:xfrm>
            <a:off x="7929187" y="5643750"/>
            <a:ext cx="1245476" cy="93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56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АНИМАЦИИ, КАРТИНКИ, ГИФЧЕТА\темплейти\32909m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http://www.bg.all.biz/img/bg/catalog/42828.jpe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000" y1="74208" x2="21333" y2="71493"/>
                        <a14:foregroundMark x1="15667" y1="90045" x2="23333" y2="86425"/>
                        <a14:foregroundMark x1="84333" y1="77828" x2="90667" y2="800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6930" y="5155726"/>
            <a:ext cx="2339752" cy="1723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761038" y="650434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452926" y="650992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749241" cy="280831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5"/>
          <p:cNvSpPr txBox="1"/>
          <p:nvPr/>
        </p:nvSpPr>
        <p:spPr>
          <a:xfrm>
            <a:off x="251520" y="2545740"/>
            <a:ext cx="13353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сливи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4000760" y="256467"/>
            <a:ext cx="5084277" cy="523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различни други култури</a:t>
            </a:r>
            <a:r>
              <a:rPr lang="bg-BG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3158105"/>
            <a:ext cx="3179186" cy="3670237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0" descr="http://images.happy-at-home.com/2012/07/25.jpg"/>
          <p:cNvPicPr>
            <a:picLocks noChangeAspect="1" noChangeArrowheads="1"/>
          </p:cNvPicPr>
          <p:nvPr/>
        </p:nvPicPr>
        <p:blipFill rotWithShape="1">
          <a:blip r:embed="rId8"/>
          <a:srcRect l="3961" t="6989" r="9065" b="5967"/>
          <a:stretch/>
        </p:blipFill>
        <p:spPr bwMode="auto">
          <a:xfrm>
            <a:off x="4803254" y="780341"/>
            <a:ext cx="4340745" cy="3209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3" descr="data:image/jpeg;base64,/9j/4AAQSkZJRgABAQAAAQABAAD/2wCEAAkGBxQTEhQUExQWFRUWFhcXFxUXFxUXFBcXGBQWFhgVFBcYHCggGBolGxQUITEhJSksLi4uFx8zODMsNygtLisBCgoKDg0OGxAQGywkICQsLCwsLCwsLCwsLCwsLCwsLCwsLCwsLCwsLCwsLCwsLCwsLCwsLCwsLCwsLCwsLCwsLP/AABEIALAA8AMBEQACEQEDEQH/xAAcAAABBQEBAQAAAAAAAAAAAAAAAgMEBQYBBwj/xAA9EAABAwIDBQUFBgYCAwEAAAABAAIDBBEFITEGEkFRYSJxgZHBEzJCobEHI1LR4fAUYnKCkvEzQySiwhX/xAAaAQEAAwEBAQAAAAAAAAAAAAAAAgMEBQEG/8QALhEAAgIBBAEDAwMEAwEAAAAAAAECAxEEEiExQRMiUQVxgTJhkRRCsdEjoeHx/9oADAMBAAIRAxEAPwD3FACAEAIAQAgBACAEAIAQAgBACAEAIAQAgBACAEAIAQAgBACAEAIDiAEB1ACAEAIAQAgBAcJQCTKOY815lEtr+BIqG/iHmEyhsl8DgK9InUAIAQAgBACAEAIAQAgBACAEAIAQAgBAcQHUAIAQAgBACAjzVbW9VRZqIQ48lkapSKbEMYdY7uX1Wd6ls306OOeSpdiLzxJUfUZt/pooYfK7Mly83klUvgb/AI0g5KSkSdHBLp8ScONvFSU2imVEX2i2pse52P1Vsb35MdmiX9pcUlayT3Tny4q+M0zDZVKHZJUisEAIAQAgBAcQCJJmt94gd5XjaXZKMJS6RGdikY+JR9SPyWrTWvwI/wD2I+Z8l56sT3+lt+B2LEY3aPHjl9VJTiyuVM49olBykVnUAIAQAgBACAEAIAQFdW1ee63xPoudqtVt9sTVVVxukVVXNYWWNLyzbVDJTzuuVOKN8FhBDGVJyweTkh8MHeqHYV7mR5ImnovPVaLYzkiG5tj3rRCzcXp7kLYpORFxFsqC03BseathMzW1ZRqMCxwS9h5AdwP4v1WyFmeGci/TuHKL1WmQEAIAKAhVuItj1zPIevJVzsUS6rTzs6KapxV79Dujp+ayz1DfR0a9JCHfJD9nfMlZXcX7tvCHW0nNQdrIu0WaQLz1WiPqsZfT8s1JWlisz2EMzmZtcW9OCvje15IyqhPtFxh+Mhx3ZLA/iGh7+S113qXDMF2kcOY8otwtBiOoAQAgBACAEBExGqDGE8TkFTdZsi2XUVOyeCspdCTyXAhLddg2Wd4KfEpMvFalyzfp44ZUmpVht9Mk08t1CTwimyGCYBcLJJ4ZR5EFn79VBtHu45VwjdXtU+T2qfJX0Bu61+pWq2W1ZNd3EReIMsvKLdxXX7lyV0NUWuyOYXQizLdDk9DwDFBMzP3hr16rVXPJx9RTseV0y2VhnOICpxbFd27WZu4nl+qzXXqHCNum0u/3S6M5cuzJXMncdbCjwiXEwWWaVrZTJklrFX6jKWwN+CnGQ48iGtcpuaJNxEPheF6ppnsZwYw4u4i6llFqUfA2xgVlbwTbNBs/WF7S12rLd9j/AKXU09m6OGcnWUqEk10y3WgxggBACAEAIDL43MXS9BkuVq7PczsaOCVRLogC3LkubUv+TJRdlS5KDEmWK2pYZ1KHlFLM4Kw2Il0jrKmwhYslpCbrLIxTWB9sXNZpT+Cpy+CNikg3FKjLlku08XvKzCRmSFfqZNI16nhYH8aI3b8lXpJPdgq06Zk5qjMEFduBDUI0ezWLbkjTfLQ93FT3bXkyTq9SDiemgrYcUrcaxH2TbD3jp0HNUXWqC/c16TT+rLnpGZ9tzOZ81xLbMs7GzHSHIrKmUmyEskkO0UCrA57RMZIbUcEuei92nu3g7/EWTB56eRxtVdebWRdWAcQdVPlIJNdEB4AOSsok2+TUstcjGH4kGTBw00dbl+81uquVckRv07tg1/BuGuuARoV1jgtY7FIAQAgBAcQGerYO2e8r5/WyxJnVqn7EMRvLDkuerWmWSipogYtmbrq1y3RUjTpuFgpjGFbk3cofgYFTMhNstYJQAsFuWzDOLbHDMsziR2YKfHZ+zYFbNLHybdLDnI3hR7Kr1UsFl6eRGLSdlR0jWRUjPxYdJKfu2k9dB5rrS1dVK97/AB5Kb0vJpMM2TeLF77dAPUrFZ9Sc+IR/n/SMfqxg8rk18RlDQN82AtoPyVE/qGsxw/4RkkqW84IldRGQ7zjc/LyWZ/UdQ5Zm1JfbDL6bo1ralwVborZHUarZu3cm1TzygYc8kPH+48H5r3BDbwPFt14isVIRkifgjFM47n/peJnqGnR52VqaxyTUuMj0RIXssEJYGp2/ULyEsSyTgyuoqawWb+ozPk0ymlwarZupJY5jtWaf0nTyX0ejt3wx8HF19ajNSXkulrMIIAQAgEvdYE8l5J4WT1LLwVJdvL5rUPdJm1LaINNcXsqY0vBL1ccFVidKbacVr0sZRg0/wbdPaslM+DvVzkdBTBjFQ5ByHRIqWQ2ihLZVOOSOwq6+UOcOK0Vx2xNdS2oXTvGjQSfmsl8scyIz+WW1Hge/nLn/AC8PHmqIXTaxHhf9mG7VqPETQ01E1oyAHQKUKvJzZ3OXZJDFbs4KdwrfGi93prDPNrEOIVE0vBJJlViUTSM7g8x69Fbo2pR2P8G2iUk+Cmlfu2HPQ8D1BVslKLwzoRW7kcjKkpZISRLjcksGeSC68bwe4HmKDlyVsUVPceI6XjovVk8SYMYHeYXqXIk3EhMyJHIkfNYpQ2y/Jpayslpg7rSjqCPX0XX+nX/8uz5Rh1azX9jRrvnLBACAEAxXNvG4DkVXcm4PHwWVPE02VLSvnLO8m1jglsq1Y48EXAgVtWHHd8FprnJvk01VOK3FPUNKSkb4NDDgRrmqGy1c9DbH8FVNkmvITOsEUhFcldTUr5nm2gyLuA7uZUrtSq44XfwWWWxrWWa/DcKZGMh48SudPM3mZx7tTKbLiKJaaq8mKUsi/aAZLXGHOCG1sqavHGNJF8uahc8G2vRTayVMu2EI3iSTu8G53630AV9ellLDxgnLTpLCaG6PbOF7iDl43HnpwUpaHblknpOE0y0M4mYd0jPLIiyprolDn4PFH0ZpyINNh8rey5u+2+X6FapzqcP+TyXTvrl7ovDJLsKcPd+evyXLunGD9mWvsQWqi+zj2Ob7wUY3xnx5+CSlGXQkOurUz3GBRlsi5I7RE9XbRXQjklCrJWVNceBWyuvK5NUakuxFPipaeitenUlwU2qLHW4id91tCbjuOayWULPJbGlTrTLGkxOz2Ej4hmrdNTGNil8Ga7T+x4Zt13z54EAIAQCXC4XjWVgLhlPMLFfO2xwzoQ5QkrBa8M9KiqbZ7iOBXSSSSN1bzBIRK26oskSi8DT48tFllLkmpckKWMgryU/k0ReSMyF0rtwZDieQ/NVW2RrWSc5quOTV4fh4Y0BoVEK23ufMjjXXuT5LFsK0xoT4MrmJnfuC98lvo0+3o9gt7wYfGdobbwbc55EEWvxAWzZF8Ls68a41JblzgytXUOd8V+Nri3PjqkIxj0vyRtulNkB7zcF/EAWsXDPIdBxVu7jCKvuV7ZfZykEl4yAF+yM+Wp8VcvdE85zk3WDRmnphK6Szndrcz7wfAarDY/dlHRTVrVe3Kx2a7BcWEoGRGQWWNKl+rs52q0rr5RomBT9PbwctsaqYGnULJfRW3honCcl0ZysYWOsNCscZccnWqamsvsiOetNbL0kRp3X8FrrwWwWCuqVtrfBdJcZIxkzWuJz7WSqZ1wOmX5Kq6HOSems2+0fkm4KNcS+xraenwOu1p5gfRdVHyb7HF6eAgBACArq6OxvwK5WsqxLK8mqmWVgYe24XJugmkyxPkrKiPtu62+itnPEUbK5exEd4WWcslqGJD4KuRbEhVVwDYqhsvi0XOA0e625GZzPoFVUvUnl9Lo52ru3PCL6Fi6NMOcnOkxusqBG0udkOa2VV+SddcrJbUYvaLaBzxuRG1zY2zIHjktb6wdnTaSNXumYepqQLAmwLiOGg9LqWOMIpnPLyykmrTHaR0RAuWkk3AB4jPRWRju4TKW9vOBqqcXEbvtiHZ2GYtprZTjBvtI8+2RTKxtOGaPeLndJ3gxx5ke8edsgvJQcng11zjBfLLqiqahxBdZ0kjSXbzd7dabABo0AIvkszqj48G6t5eD0/ZfDSGhxy6f7UXDPJzfqGoTe1GrVVkkuGzjDUhWCybfLJxM5tK6zL8vzCz1xU3Jfsv8nT0fDKB1SSL6K+uKjwdOKRHnq8lrqgWJJFfNNfO63wiQsYlua0RMM+R+KTdv1XrWSCWOR2AF7g0akgeZsFFR8Fkp4WT12NtgByFlvPnG8ikAIAQAgG5Y7iyrsrU1hkoy2vJXuFsiuJbXtbizUnnlFbWDtXWSzOMGur9JGlAWPdhl0eCFMMlLOS5SIETN6VreZ+QzVdvEGycrMRNpSstZRpjt4OPY8kwBdKuDyUNmX2njleSA0+zAzINlp4XLOtoHVFZb5MNM0s9o/duG2AzJPG9z5LQo7kjoamTUUvBjsTL5N4NY0kX4gO/tvqruISy3/o504yfGBiKd72FhaWvaBmRcXHB18ivXCKllPgrTlJYfDEzsf8Zc4WN8w1g9ea8Uo9IliXcmcwanEjxJLuxxMsbXBLvDVx6KdktiwuWS08HOWXwj07DoA+UvaDZ1rEjdIaBlket1nhnGDo5UYts9Fw9tmhRsaXB87c8yySXGyw2y2x7KkMTOsudfJw4ZZFGW2tk+6f0A+bgpaF7t8vwdLT8GPhly1v81twdGMhTjz8log8E8jD3ALVDJGTFQ5lXoyyfwKlupoqbNNsPh5fKHEdmPtE8N7gPXwVkI5eTJqrcQ2/J6MtBywQAgBACAEBHqoN4ZarNqKFYuOyyuza/wBiirDbI5FcW2tp4Z0a5LwU89XYrnzrZc5EKorAV5GLR4p4EYBJvVAHJpP0HqvNRxD8iU8xN3AMl5VFtLBgm+SRddJSSZURcTI3CDc3ys0ZnoOS0xisFunzvXX5PNtosO3XOsN0lhswC9svicePcVdFLJ9FC12Vd5x5+TzeWN2dnlo1zANu5aOPKMd6T6kJ/iJSMnhzeO8zdaPE+ir2Qb6x+SjdLHHP4O4fR+0f2mlw4WFm36N9VKXtXBZXpnJ+42+CbIkEb9i4AENBB15nTwVcnk2pwrSfg9FwPDN0dvXmoJpdnN1mp3vEei/DQBks10uODmZz2JcufZjHZJEaWRYJ3JtlsYmF27qd2G183va3yBcfRdPQVbKvvydKvjBjI6qwyW3YaYyJQqCVOMUTycD7rTFFcpD0b7K1IzSkWOF4a+d4Ywd54AcyrIrJRZYorLPVcJw9sEYjZw1PEniStCjg5c5ubyyavSB1ACAEAIAQAgItbSNkFiPHiqbaY2Lksrm4vgwm0OHOizD225Ehp8iuXbpNvk2K1Mx9ViBBtndZ5UY5YdiSyybsfiH/AJbQfia4eOvosOuivRbXjBGq6E5NJnq8ByUNO0+Cua5H1uWclYxVv3cybBaYt5J1x3PCXJlJmRTySCVx3W23W5D+48TnbVWeol2zr4tqhHau+/8ARlMdwNsUbZN0OLjusbfLqb20spO1eTTCEbpuMV0VkGz7CXOeAQ0Ag7xJJJzAvplyU1MvVCTSZsdmsGaWW9mBnrxI4XPNUyeejPqrvRl7WaqiwhjLdkD69yg5pHKt1c5+ScG2WG258mXORTnFZp2zxtQSQw550WCVk3LHgmkiHVS2FhqvaKfUlj47NFUcvJ5h9peIj28UIP8AxsLnf1PI18GjzX1FVeIl0ZGZimVmwuUydFKTpkpKv5J+qSYmkq5RKXYafAdlpZsyNxn4nf8AyOKujW2ZbNQo/c9IwrC46dm7GNdXH3nHqfRXqKXRgnNyeWTl6RFBeETqAEAIAQHCUBQYptfTQ3G9vuHwsF8+/RUzvhEolqa1xkxeObczyXbF9y3mPf8A8jp4LDbqpvhcFEtRJ9cGDr3l5JcS48ybn5rEst8mSc5eSVDSCKO3xHNx9O4LNZY5zx4R76snw2RoqoxSMkbqxwcOtuH75qWxTi4y6Zopu9OSkvB7Zg+IMkY17TcOAI8VyY5083Gff+T6Ccdy3Lot43Lr6a3d7WZZLBArS57SGjMZ2zF81qksL29mmrbCXJXs2eu69y0EdoXzcfRebc8s1P6hiO3v4/Y5V7Ne0cN553Wt3WjkPW+XkpJJPs9q+pemntjy3lhTbKxMcDYW68SkpQistiz6pbOOEXkMbW6ALI9VHL5OdKUpdi3ShU2a6EuDxRY26ULJLUVuPeWySixoPWWMn0ye0j1U4aOqkoOXtj38/BbXByZU1dW2Jkk0hsxjS5x42HAfviuzpdPtwkaJyUYnz9XYy6eZ80gJdI4uIB0vo0dALDwXejWksGJW56JFPiHJjvknplqu/Yu6Cpc423LfNSVZ47n8HoOzNE3JxZc8znbuGiujBIzzskzf0pNlMoJjQh4OALwCl4eAgBANzzNY0ucQGgXJOgC8bwss8lJRWWZLEdtQMomZfidx6gfms8tR8I59n1BL9KM5iW11Q8Fu8Gg5WADcu/VZ5ah9ZMk9XdNY/wDCis7mwDkBf55Kl5ZTGMl3L+Dnsxxz62A+irdTZphLBBqqY/CB5KDps8Mm5/COYgdVgisSZRPh5KadxWqKKnY0zW/Z9j26407zkc4+/i31HiqtTpoXRxL/AOH0X0vWKa9KX4/0eo0lZzXIr1Spnsn2uDo2U/BOjnbzC6dOvpXbMzhIW+QK6/VQ5SZFREGRY3q3hYJbRuSZY9RrlJJcEowG3PCyu2GMdE1FjTpLaLPK3ZxEmo5OGRXKzL4Q2kSprOA1WmGnss/Vwv8Av/wvhT8kRrS455rsafSxgi9tRXB539qmP79qSI9lpvMRxcPdj8NT4LqUrbycnV34e1fk8/iphwVu9nO9SSfBpcCq4GkCojJH42AXHe3j4K2F6X6kXx1L8npmB0VC8XikjPQkB3iDmtcZRa4Zb6mTRNfTRe9LE3ve38165xXbPHIdpdpaNzxG2eMuOgvkTyB0JVX9RW3hSRX6kc4yXoVhI6gBACA4SgMZj9S+qO5Hf2TTm7g53Tn0CyWyc+F0c2+Ur3tj+n/JTHZqokyYAxv4ie1+ngqXprJ/sVLSv+1D9L9nGd3vuVZDRRj2TWgbeWy2i2IYOKvVMS5aNIkN2PjUvSiTWliJn2WgY1z35NaC4noMykoQissS08Ess8jqqneLjbIkm3S6+Zw92ThPU5ZVOFytCPMtvgae0tIINnDMEHNpHXmrIyL67Njyuz0nZLaltQAyQ7szRpoHdW8+5c/U6Vbt+PyfXaHXx1EcP9Rqml3eqI1xfaN7UWPtmPNQt0an08fYrcEOfxBWGekuX9yf3IemgFSqf6W7PSf5Hpg6Yc1H+ksz4PdjI76g8Fpq0Dz7nx+3+yxVryMyyn9AupVpVH9KwWRihojy+ZW6upInkbxKOX2ThCbPINncuo6ro1adyWTFff8A2rs8ar8JkjcQ8G99Tc3PO51UJylHho5E62uSKIvNRU8lDY41qNkdw9GFByZB2Mlsh5C/cqJZM1lzXQ9HASoKDZinqXng9U2J2t3wIJz2gA1kh+Po7k7rxXY09+fbL+To6HXqz2T7+fk3C2HVOoAQECsBlPs2khv/AGOHL8APM/IKuXu9q/JVP3+1fkkR0rQAA0ADQAZBTSSJqCQ8AvSR1ACAZq6pkbC+Rwa0auJsAvG0llkZSUVmT4PJNstsnVX3UV2wjW+TpDwJHAdFydVqHZ7Y9Hz+t1zt9kOv8mVbETpw48FzsHOXyMSNDTYef5cgpp5L1LjCGJYlNcHkZFdM0g3BII0IyIPQ8FfBo2VTa5RrtnftFfFZlU10jdBI22+P6mn3vqqLNFGX6Hg+g0/1TPFn8npGEYpBUt3oZA8HhoR3tOYWR0ThxI6sbVJZRPLD4J6a6ZPIksXvoRPcsZffkAvVVFMmsCCDZXQhHySyhmSZrdTny/eZWmMM9BywuR2mG9mttVKXLMltzfESwZGtaZkwImw1kgs9jXDqAV64p9oi0VNZsBSyfCWH+UqqWmrfgqlWpGfrvspk1hmaf5Xgj/2F/oqpaNr9LM0tO/DM/W7DV0esBcBxYQ79VRLT2LwZ51TS6Kk0UzdYpG97Hj0VDrflP+DBYpfDJMFQ4e9r/MM/miic+yTT5J0MoPGx+StSKN34NxsvteWWiqXXbo2XUjo88R1Wuq/xI7Oj+pOOIXdeH/s9Aa6+i1neOoDgCA6gBACAh4riUdPG6SV1mjzJ5NHEqMpqKyyu22NUd0jxvaHHpq1/aJDAbtiB7I6nmeq5V17l2fManWTvf7fBXsowPe/xHqVnUJSMcrEv3HHHK3DkpKCRBzb7IVRFkqpV46LIyIpYvM4LsocpMEmqXfdRPf1Ay1tmdFbCE5fpRs09c5dLJtsA+ye9n1bxbX2TMz/c7TwHmuhVpX3NnVp0eOZmzOx0AADGhttLZW8lfKrKwjpwkokaXA6hn/HM4jk7tfXNY56NfBpjciDMK5vwxu8CPoVnejLVYiDJPXn/AK4x4OPqi0mCxWJCWYdXSe+8tHJo3fnqr4abHg8dxcYbs2W5nM8ytUasFMrEX0GHWVyiUOaJTaRSwQ3DzadSwRchwMXpHIqy8PAsgCyAalpGO95jXd7QfqF40n2RcIvtEV+B0x1gi/wb+Sj6cfgrenqfcV/CIFZshSv0j3DzYd3zGihKiD8FFn0/Tz/tx9uCxwnD/YM3A9zwDlvagfhHRSrhsjjOTRTV6UdqefuTlYWggBACApMb2lhp7gkvfwjZmf7jo0d6psujAyajW10d8v4PLsdxSSqk35XZAkNjaeywcdeJ58bLDOcrHyfN6rWSueZdfAxFA63ZYSD+EE+ZAzRVpGNxsn0n+ESqbA6mT3IX95BaPmkoS/tWS6rQ32dRf54J0GwtY7VrGDm53oAvFp7n4x+TbD6Re+8ItoPszJH3lRnyazLzJ9FbHRS/ul/0bY/R1j3SL3DthKSLMsMp5yG4/wAdFdHSVx7Wfubq/p9MOcZ+5pYow0WaAAOAAA8gtKWDYklwha9PQQAgOWXmAc3ByTCPcsN0L0ZO2Q8OoAQAgBACAEAIAQAgBACAEAIAQHCgKx+z1MTcwsOd8wqlTBdIzS0dEnmUUx+HCoWCzYowOjG/kpqEV4LI0Vx4UV/BLa0DTJSLRSAEAIAQAgBACAEAIAQAgBACAEAIAQAgBACAEAIAQAgBACAEAIAQAgBACAEAIAQAgBACAEAIAQAgBACAEAIAQAgBACAEAIAQAgBAf//Z"/>
          <p:cNvSpPr>
            <a:spLocks noChangeAspect="1" noChangeArrowheads="1"/>
          </p:cNvSpPr>
          <p:nvPr/>
        </p:nvSpPr>
        <p:spPr bwMode="auto">
          <a:xfrm>
            <a:off x="155575" y="-1004888"/>
            <a:ext cx="2857500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5466" y="3775365"/>
            <a:ext cx="1847572" cy="1525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 descr="http://thexperts.bg/sites/default/files/images/4_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6827" y="4797152"/>
            <a:ext cx="2599922" cy="2031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272" name="Picture 8" descr="http://www.delivery-fruit.com/images/pics/fruits04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8" b="100000" l="0" r="100000">
                        <a14:backgroundMark x1="2789" y1="19920" x2="37849" y2="797"/>
                        <a14:backgroundMark x1="65339" y1="11952" x2="90438" y2="18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124" y="2020124"/>
            <a:ext cx="3117892" cy="3117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20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F:\АНИМАЦИИ, КАРТИНКИ, ГИФЧЕТА\темплейти\32909m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://new.sliven.net/res/news/7825/000093507-bi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12908" y="3789040"/>
            <a:ext cx="4100434" cy="2949053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713925" y="6347922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389925" y="6347922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pic>
        <p:nvPicPr>
          <p:cNvPr id="13314" name="Picture 2" descr="http://media.otkrovenia.com/works/tn650/ravnoto_sofiysko_pole_by_z-m-k_177081.jpg"/>
          <p:cNvPicPr>
            <a:picLocks noChangeAspect="1" noChangeArrowheads="1"/>
          </p:cNvPicPr>
          <p:nvPr/>
        </p:nvPicPr>
        <p:blipFill rotWithShape="1">
          <a:blip r:embed="rId5"/>
          <a:srcRect/>
          <a:stretch/>
        </p:blipFill>
        <p:spPr bwMode="auto">
          <a:xfrm>
            <a:off x="423362" y="616112"/>
            <a:ext cx="4370888" cy="3118168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www.dnevnik.bg/shimg/zx620_212717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12908" y="624126"/>
            <a:ext cx="4100434" cy="3076679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media.otkrovenia.com/works/tn650/kazanlashkoto_pole_by_roska_19_177504.jpg"/>
          <p:cNvPicPr>
            <a:picLocks noChangeAspect="1" noChangeArrowheads="1"/>
          </p:cNvPicPr>
          <p:nvPr/>
        </p:nvPicPr>
        <p:blipFill rotWithShape="1">
          <a:blip r:embed="rId7"/>
          <a:srcRect/>
          <a:stretch/>
        </p:blipFill>
        <p:spPr bwMode="auto">
          <a:xfrm>
            <a:off x="452250" y="3789040"/>
            <a:ext cx="4342000" cy="2946228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5"/>
          <p:cNvSpPr txBox="1"/>
          <p:nvPr/>
        </p:nvSpPr>
        <p:spPr>
          <a:xfrm>
            <a:off x="390586" y="577246"/>
            <a:ext cx="310356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Софийско поле</a:t>
            </a:r>
          </a:p>
        </p:txBody>
      </p:sp>
      <p:sp>
        <p:nvSpPr>
          <p:cNvPr id="11" name="TextBox 5"/>
          <p:cNvSpPr txBox="1"/>
          <p:nvPr/>
        </p:nvSpPr>
        <p:spPr>
          <a:xfrm>
            <a:off x="4912908" y="577245"/>
            <a:ext cx="31035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Карловско поле</a:t>
            </a:r>
          </a:p>
        </p:txBody>
      </p:sp>
      <p:sp>
        <p:nvSpPr>
          <p:cNvPr id="12" name="TextBox 5"/>
          <p:cNvSpPr txBox="1"/>
          <p:nvPr/>
        </p:nvSpPr>
        <p:spPr>
          <a:xfrm>
            <a:off x="423362" y="3700805"/>
            <a:ext cx="35369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Казанлъшко поле</a:t>
            </a:r>
          </a:p>
        </p:txBody>
      </p:sp>
      <p:sp>
        <p:nvSpPr>
          <p:cNvPr id="13" name="TextBox 5"/>
          <p:cNvSpPr txBox="1"/>
          <p:nvPr/>
        </p:nvSpPr>
        <p:spPr>
          <a:xfrm>
            <a:off x="4829174" y="3700805"/>
            <a:ext cx="35353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Сливенско поле</a:t>
            </a:r>
          </a:p>
        </p:txBody>
      </p:sp>
      <p:sp>
        <p:nvSpPr>
          <p:cNvPr id="15" name="TextBox 5"/>
          <p:cNvSpPr txBox="1"/>
          <p:nvPr/>
        </p:nvSpPr>
        <p:spPr>
          <a:xfrm>
            <a:off x="179512" y="165894"/>
            <a:ext cx="89644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Много плодородни са и</a:t>
            </a: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Задбалканските полета.</a:t>
            </a:r>
            <a:endParaRPr lang="bg-BG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8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АНИМАЦИИ, КАРТИНКИ, ГИФЧЕТА\темплейти\32909m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agropazar.bg/public/uploads/541x401_f4abcd2af6719d64ca5285d88e19d6eb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2328" y="3879291"/>
            <a:ext cx="3923937" cy="2909637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761038" y="650434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452926" y="650992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600" y="165893"/>
            <a:ext cx="7200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Кюстендилската котловина </a:t>
            </a:r>
            <a:r>
              <a:rPr lang="bg-BG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 наречена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„ябълковата градина на България“</a:t>
            </a: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bg-BG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 descr="http://img.photo-forum.net/site_pics/120/1362238602_IMG_5596-222-00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120000"/>
            <a:ext cx="4680520" cy="3120348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agronavt.com/wp-content/uploads/wpclassifieds/2012/07/23/45953-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9" y="4365103"/>
            <a:ext cx="2604168" cy="2423825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gradinar.net/news_pict/2010/1277883352_27556_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2328" y="1120000"/>
            <a:ext cx="3996444" cy="2664296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s://encrypted-tbn1.gstatic.com/images?q=tbn:ANd9GcTdC9DoH3Ed2PPdO1O3Q57I3MMUWUbbii9TH77jfidXHtAyUKLw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33380">
            <a:off x="2775210" y="4269185"/>
            <a:ext cx="2774342" cy="243615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59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АНИМАЦИИ, КАРТИНКИ, ГИФЧЕТА\темплейти\32909m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761038" y="650434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65894"/>
            <a:ext cx="475252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</a:t>
            </a: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полетата, </a:t>
            </a:r>
            <a:r>
              <a:rPr lang="bg-BG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разположени южно от Стара планина, виреят:</a:t>
            </a:r>
            <a:endParaRPr lang="bg-BG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8" descr="C:\Users\ASUS4\Desktop\Повърхнина на България - Равнини и низини\IMAG0322.jpg"/>
          <p:cNvPicPr>
            <a:picLocks noChangeAspect="1" noChangeArrowheads="1"/>
          </p:cNvPicPr>
          <p:nvPr/>
        </p:nvPicPr>
        <p:blipFill rotWithShape="1">
          <a:blip r:embed="rId4"/>
          <a:srcRect/>
          <a:stretch/>
        </p:blipFill>
        <p:spPr bwMode="auto">
          <a:xfrm>
            <a:off x="4917079" y="285094"/>
            <a:ext cx="4210638" cy="253159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5"/>
          <p:cNvSpPr txBox="1"/>
          <p:nvPr/>
        </p:nvSpPr>
        <p:spPr>
          <a:xfrm>
            <a:off x="4908497" y="218970"/>
            <a:ext cx="40059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Задбалкански</a:t>
            </a:r>
            <a:r>
              <a:rPr lang="bg-BG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bg-BG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котловини </a:t>
            </a:r>
            <a:endParaRPr lang="bg-BG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1550889"/>
            <a:ext cx="3420559" cy="2432186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5"/>
          <p:cNvSpPr txBox="1"/>
          <p:nvPr/>
        </p:nvSpPr>
        <p:spPr>
          <a:xfrm>
            <a:off x="2195735" y="3459856"/>
            <a:ext cx="11700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рози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9" descr="C:\Users\ASUS4\Desktop\Повърхнина на България - Равнини и низини\IMAG032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086" y="2291172"/>
            <a:ext cx="2196065" cy="169190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5"/>
          <p:cNvSpPr txBox="1"/>
          <p:nvPr/>
        </p:nvSpPr>
        <p:spPr>
          <a:xfrm>
            <a:off x="3738455" y="2174458"/>
            <a:ext cx="17696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розобер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6" descr="http://www.radio-sz.net/radio/images/news/L/lavandula_Small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3528" y="4018951"/>
            <a:ext cx="4240660" cy="2809392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5"/>
          <p:cNvSpPr txBox="1"/>
          <p:nvPr/>
        </p:nvSpPr>
        <p:spPr>
          <a:xfrm>
            <a:off x="309325" y="3983075"/>
            <a:ext cx="21621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лавандула</a:t>
            </a:r>
          </a:p>
        </p:txBody>
      </p:sp>
      <p:sp>
        <p:nvSpPr>
          <p:cNvPr id="20" name="TextBox 5"/>
          <p:cNvSpPr txBox="1"/>
          <p:nvPr/>
        </p:nvSpPr>
        <p:spPr>
          <a:xfrm>
            <a:off x="4623278" y="4319859"/>
            <a:ext cx="1270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памук</a:t>
            </a:r>
          </a:p>
        </p:txBody>
      </p:sp>
      <p:pic>
        <p:nvPicPr>
          <p:cNvPr id="15" name="Picture 8" descr="http://gradinata.bg/_images/i00874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67506" y="2859302"/>
            <a:ext cx="3176494" cy="2385433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5"/>
          <p:cNvSpPr txBox="1"/>
          <p:nvPr/>
        </p:nvSpPr>
        <p:spPr>
          <a:xfrm>
            <a:off x="5991184" y="2859302"/>
            <a:ext cx="1270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мента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4888" y="4817773"/>
            <a:ext cx="3672408" cy="204022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452926" y="650992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2640" y="4817773"/>
            <a:ext cx="1440572" cy="1440572"/>
          </a:xfrm>
          <a:prstGeom prst="roundRect">
            <a:avLst>
              <a:gd name="adj" fmla="val 31576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36917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4" grpId="0"/>
      <p:bldP spid="18" grpId="0"/>
      <p:bldP spid="20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АНИМАЦИИ, КАРТИНКИ, ГИФЧЕТА\темплейти\32909m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5"/>
          <p:cNvSpPr txBox="1"/>
          <p:nvPr/>
        </p:nvSpPr>
        <p:spPr>
          <a:xfrm>
            <a:off x="6218523" y="5695953"/>
            <a:ext cx="29254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</a:t>
            </a:r>
            <a:r>
              <a:rPr lang="bg-BG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други плодове, зеленчуци и култури</a:t>
            </a:r>
          </a:p>
        </p:txBody>
      </p:sp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804112" y="6497819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480112" y="6510516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pic>
        <p:nvPicPr>
          <p:cNvPr id="24578" name="Picture 2" descr="http://gradinar.net/news_pict/2011/1301245640_62887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1" y="765174"/>
            <a:ext cx="4223265" cy="3167881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://gradinata.bg/_images/i00806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3484" y="254087"/>
            <a:ext cx="3672408" cy="280272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5"/>
          <p:cNvSpPr txBox="1"/>
          <p:nvPr/>
        </p:nvSpPr>
        <p:spPr>
          <a:xfrm>
            <a:off x="342061" y="765174"/>
            <a:ext cx="1944687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праскови</a:t>
            </a:r>
          </a:p>
        </p:txBody>
      </p:sp>
      <p:pic>
        <p:nvPicPr>
          <p:cNvPr id="24582" name="Picture 6" descr="http://upload.wikimedia.org/wikipedia/commons/thumb/d/dd/Languedoc_vineyard.jpg/300px-Languedoc_vineyard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1" y="4004355"/>
            <a:ext cx="4223265" cy="2830161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 descr="http://bgfirms.info/uploads/company-pages/2/710/lozov-masiv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01393" y="3111771"/>
            <a:ext cx="3564910" cy="2669402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5"/>
          <p:cNvSpPr txBox="1"/>
          <p:nvPr/>
        </p:nvSpPr>
        <p:spPr>
          <a:xfrm>
            <a:off x="316396" y="3976990"/>
            <a:ext cx="1147762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лозя</a:t>
            </a:r>
          </a:p>
        </p:txBody>
      </p:sp>
      <p:sp>
        <p:nvSpPr>
          <p:cNvPr id="14" name="TextBox 5"/>
          <p:cNvSpPr txBox="1"/>
          <p:nvPr/>
        </p:nvSpPr>
        <p:spPr>
          <a:xfrm>
            <a:off x="286592" y="221620"/>
            <a:ext cx="3600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Отглеждат се още:</a:t>
            </a:r>
            <a:endParaRPr lang="bg-BG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4" name="Picture 8" descr="http://www.agro.bg/photo/vinarstvo-1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52999" y="4740527"/>
            <a:ext cx="1565524" cy="2081292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11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АНИМАЦИИ, КАРТИНКИ, ГИФЧЕТА\темплейти\32909m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761038" y="650434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452926" y="650992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65894"/>
            <a:ext cx="89644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много </a:t>
            </a: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ферми </a:t>
            </a:r>
            <a:r>
              <a:rPr lang="bg-BG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 отглеждат </a:t>
            </a: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различни животни</a:t>
            </a:r>
            <a:r>
              <a:rPr lang="bg-BG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endParaRPr lang="bg-BG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 descr="http://www.novini.bg/uploads/news_pictures/2013-11/big/bylgarski-porodi-goveda-zagivat-13562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717092"/>
            <a:ext cx="4968552" cy="2791695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5"/>
          <p:cNvSpPr txBox="1"/>
          <p:nvPr/>
        </p:nvSpPr>
        <p:spPr>
          <a:xfrm>
            <a:off x="323528" y="667252"/>
            <a:ext cx="1512168" cy="52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говеда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40" name="Picture 4" descr="https://encrypted-tbn2.gstatic.com/images?q=tbn:ANd9GcQBARZA1pIDfssvqPH_KNMLZd_4X6W_b6Yz6IsFeQPdrAgA9LO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022" y="717092"/>
            <a:ext cx="3816424" cy="2529266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5"/>
          <p:cNvSpPr txBox="1"/>
          <p:nvPr/>
        </p:nvSpPr>
        <p:spPr>
          <a:xfrm>
            <a:off x="7580068" y="681679"/>
            <a:ext cx="1291206" cy="52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свине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42" name="Picture 6" descr="http://www.marica.bg/f/news/91/640_94ed61958ba3dffe4c70b8ee5290b70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01933"/>
            <a:ext cx="4824536" cy="322641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5"/>
          <p:cNvSpPr txBox="1"/>
          <p:nvPr/>
        </p:nvSpPr>
        <p:spPr>
          <a:xfrm>
            <a:off x="323528" y="6306056"/>
            <a:ext cx="1291206" cy="52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птици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578" y="3289766"/>
            <a:ext cx="3896868" cy="153909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501" y="4836671"/>
            <a:ext cx="3913945" cy="154584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TextBox 5"/>
          <p:cNvSpPr txBox="1"/>
          <p:nvPr/>
        </p:nvSpPr>
        <p:spPr>
          <a:xfrm>
            <a:off x="5214501" y="4306578"/>
            <a:ext cx="1085691" cy="52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коне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6660232" y="6336245"/>
            <a:ext cx="1792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</a:t>
            </a: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други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86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2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АНИМАЦИИ, КАРТИНКИ, ГИФЧЕТА\темплейти\32909m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4355026"/>
            <a:ext cx="4737762" cy="2653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761038" y="650434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452926" y="650992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pic>
        <p:nvPicPr>
          <p:cNvPr id="7" name="Picture 2" descr="http://upload.wikimedia.org/wikipedia/commons/c/c4/Karta_bg_shablon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6323810"/>
            <a:ext cx="858292" cy="56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ово поле 5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7798816" y="6424573"/>
            <a:ext cx="7413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bg-BG" altLang="bg-BG" b="1" dirty="0">
                <a:solidFill>
                  <a:srgbClr val="002060"/>
                </a:solidFill>
                <a:hlinkClick r:id="rId5" action="ppaction://hlinksldjump"/>
              </a:rPr>
              <a:t>план</a:t>
            </a:r>
            <a:endParaRPr lang="bg-BG" altLang="bg-BG" b="1" dirty="0">
              <a:solidFill>
                <a:srgbClr val="002060"/>
              </a:solidFill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779872"/>
            <a:ext cx="4464496" cy="3575154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32" y="3692017"/>
            <a:ext cx="4689017" cy="3512237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9567" y="2567449"/>
            <a:ext cx="4511643" cy="3029716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https://encrypted-tbn0.gstatic.com/images?q=tbn:ANd9GcTrnNW0qSc7g6WCXG_Eu0pYhv5JJ7nxfY0Q0bXtxypuh4LwTd4xO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268" y="-41960"/>
            <a:ext cx="3193884" cy="239541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528" y="104027"/>
            <a:ext cx="655272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Горската растителност, пасищата и ливадите в </a:t>
            </a:r>
            <a:r>
              <a:rPr lang="bg-BG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планините</a:t>
            </a: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bg-BG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са условия за развитие на </a:t>
            </a:r>
            <a:r>
              <a:rPr lang="bg-BG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животновъдството</a:t>
            </a:r>
            <a:r>
              <a:rPr lang="bg-BG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bg-BG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4166" y="1529467"/>
            <a:ext cx="3332652" cy="2403589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0390" y="796525"/>
            <a:ext cx="4211960" cy="2632475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2224" y="3143714"/>
            <a:ext cx="2564593" cy="3423863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290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АНИМАЦИИ, КАРТИНКИ, ГИФЧЕТА\темплейти\32909m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Картина 8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58" l="0" r="100000">
                        <a14:foregroundMark x1="15800" y1="93598" x2="21965" y2="72406"/>
                        <a14:foregroundMark x1="48170" y1="65784" x2="73410" y2="34879"/>
                        <a14:foregroundMark x1="6358" y1="76380" x2="8863" y2="76159"/>
                        <a14:backgroundMark x1="28709" y1="38411" x2="3468" y2="48344"/>
                        <a14:backgroundMark x1="6551" y1="35320" x2="4432" y2="2649"/>
                        <a14:backgroundMark x1="30636" y1="13245" x2="36224" y2="1987"/>
                        <a14:backgroundMark x1="48170" y1="15453" x2="66089" y2="3532"/>
                        <a14:backgroundMark x1="87669" y1="6402" x2="95761" y2="574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4012"/>
          <a:stretch/>
        </p:blipFill>
        <p:spPr>
          <a:xfrm>
            <a:off x="5263545" y="3345565"/>
            <a:ext cx="3880456" cy="3541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761038" y="650434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452926" y="650992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43" y="11197"/>
            <a:ext cx="28083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Отглеждат се</a:t>
            </a:r>
            <a:r>
              <a:rPr lang="bg-BG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06" r="99083">
                        <a14:foregroundMark x1="52905" y1="34192" x2="58410" y2="37237"/>
                        <a14:foregroundMark x1="86239" y1="29508" x2="80734" y2="43091"/>
                        <a14:foregroundMark x1="25382" y1="17096" x2="25994" y2="35363"/>
                        <a14:foregroundMark x1="56575" y1="49415" x2="57798" y2="45902"/>
                        <a14:foregroundMark x1="18349" y1="47307" x2="25994" y2="46604"/>
                        <a14:backgroundMark x1="4281" y1="31382" x2="3670" y2="12178"/>
                        <a14:backgroundMark x1="11927" y1="55972" x2="30581" y2="54333"/>
                        <a14:backgroundMark x1="40061" y1="46604" x2="48318" y2="50117"/>
                        <a14:backgroundMark x1="59939" y1="52693" x2="62385" y2="52693"/>
                        <a14:backgroundMark x1="21101" y1="68618" x2="17431" y2="62998"/>
                        <a14:backgroundMark x1="20489" y1="89227" x2="14985" y2="96956"/>
                        <a14:backgroundMark x1="4893" y1="98595" x2="2141" y2="98595"/>
                        <a14:backgroundMark x1="47706" y1="82670" x2="54434" y2="86885"/>
                        <a14:backgroundMark x1="65443" y1="52459" x2="59021" y2="50117"/>
                        <a14:backgroundMark x1="80122" y1="55035" x2="80122" y2="58314"/>
                        <a14:backgroundMark x1="83792" y1="62529" x2="81346" y2="60656"/>
                        <a14:backgroundMark x1="91743" y1="70726" x2="93884" y2="71897"/>
                        <a14:backgroundMark x1="68502" y1="46136" x2="69113" y2="44262"/>
                        <a14:backgroundMark x1="66055" y1="53630" x2="67584" y2="53162"/>
                        <a14:backgroundMark x1="2141" y1="76112" x2="1223" y2="8758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9799"/>
          <a:stretch/>
        </p:blipFill>
        <p:spPr>
          <a:xfrm>
            <a:off x="214932" y="447905"/>
            <a:ext cx="3300476" cy="3892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5"/>
          <p:cNvSpPr txBox="1"/>
          <p:nvPr/>
        </p:nvSpPr>
        <p:spPr>
          <a:xfrm>
            <a:off x="170367" y="2133156"/>
            <a:ext cx="1085691" cy="52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овце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65" l="415" r="100000">
                        <a14:foregroundMark x1="58299" y1="19485" x2="70747" y2="44118"/>
                        <a14:backgroundMark x1="6639" y1="31250" x2="36929" y2="36029"/>
                        <a14:backgroundMark x1="42739" y1="13603" x2="49585" y2="330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7617" y="141182"/>
            <a:ext cx="4977421" cy="2805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5"/>
          <p:cNvSpPr txBox="1"/>
          <p:nvPr/>
        </p:nvSpPr>
        <p:spPr>
          <a:xfrm>
            <a:off x="5076056" y="438701"/>
            <a:ext cx="1085691" cy="52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кози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5"/>
          <p:cNvSpPr txBox="1"/>
          <p:nvPr/>
        </p:nvSpPr>
        <p:spPr>
          <a:xfrm>
            <a:off x="6607399" y="2905780"/>
            <a:ext cx="13549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крави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5"/>
          <p:cNvSpPr txBox="1"/>
          <p:nvPr/>
        </p:nvSpPr>
        <p:spPr>
          <a:xfrm>
            <a:off x="3563888" y="3429000"/>
            <a:ext cx="15121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</a:t>
            </a: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други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1412999" y="4040741"/>
            <a:ext cx="40616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Много добре развито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 </a:t>
            </a: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пчеларството.</a:t>
            </a:r>
            <a:endParaRPr lang="bg-BG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180" y="4980493"/>
            <a:ext cx="2466975" cy="184785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4129" y="4980493"/>
            <a:ext cx="2466975" cy="184785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23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3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АНИМАЦИИ, КАРТИНКИ, ГИФЧЕТА\темплейти\32909m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761038" y="650434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452926" y="650992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65894"/>
            <a:ext cx="89644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</a:t>
            </a: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планините </a:t>
            </a:r>
            <a:r>
              <a:rPr lang="bg-BG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виреят и някои </a:t>
            </a: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селскостопански култури, които обичат по-хладни условия:</a:t>
            </a:r>
            <a:endParaRPr lang="bg-BG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120001"/>
            <a:ext cx="4248472" cy="282716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5"/>
          <p:cNvSpPr txBox="1"/>
          <p:nvPr/>
        </p:nvSpPr>
        <p:spPr>
          <a:xfrm>
            <a:off x="2843808" y="3467367"/>
            <a:ext cx="17281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картофи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2"/>
          <a:stretch/>
        </p:blipFill>
        <p:spPr bwMode="auto">
          <a:xfrm>
            <a:off x="4809600" y="1119868"/>
            <a:ext cx="4261282" cy="2827297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5"/>
          <p:cNvSpPr txBox="1"/>
          <p:nvPr/>
        </p:nvSpPr>
        <p:spPr>
          <a:xfrm>
            <a:off x="8070119" y="1119868"/>
            <a:ext cx="10007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ръж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990586"/>
            <a:ext cx="2150560" cy="286741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0552" y="3990586"/>
            <a:ext cx="1913742" cy="286741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TextBox 5"/>
          <p:cNvSpPr txBox="1"/>
          <p:nvPr/>
        </p:nvSpPr>
        <p:spPr>
          <a:xfrm>
            <a:off x="3321517" y="3947165"/>
            <a:ext cx="11127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овес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16" y="3990587"/>
            <a:ext cx="3788551" cy="283775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8345" y="3990587"/>
            <a:ext cx="1698284" cy="109459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Box 5"/>
          <p:cNvSpPr txBox="1"/>
          <p:nvPr/>
        </p:nvSpPr>
        <p:spPr>
          <a:xfrm>
            <a:off x="4533071" y="6300664"/>
            <a:ext cx="16231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малини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5"/>
          <p:cNvSpPr txBox="1"/>
          <p:nvPr/>
        </p:nvSpPr>
        <p:spPr>
          <a:xfrm>
            <a:off x="8315553" y="5224349"/>
            <a:ext cx="9227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и други</a:t>
            </a:r>
            <a:endParaRPr lang="bg-BG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27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4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АНИМАЦИИ, КАРТИНКИ, ГИФЧЕТА\темплейти\32909m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3579" y="3544748"/>
            <a:ext cx="4320480" cy="323827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761038" y="650434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452926" y="650992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65894"/>
            <a:ext cx="439248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</a:t>
            </a: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склоновете на Рила, Пирин и Родопите </a:t>
            </a:r>
            <a:r>
              <a:rPr lang="bg-BG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</a:t>
            </a: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bg-BG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отглежда </a:t>
            </a: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тютюн.</a:t>
            </a:r>
            <a:endParaRPr lang="bg-BG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86" t="15657" r="23793" b="19007"/>
          <a:stretch/>
        </p:blipFill>
        <p:spPr>
          <a:xfrm>
            <a:off x="4587597" y="227540"/>
            <a:ext cx="4422881" cy="3222982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54" y="3907926"/>
            <a:ext cx="4360042" cy="28751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488834"/>
            <a:ext cx="3096344" cy="232225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77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US4\Desktop\Нова папка (2)\темплейти\32909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" descr="C:\Users\ASUS4\Desktop\Нова папка (2)\темплейти\51002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77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ятиугольник 23">
            <a:hlinkClick r:id="" action="ppaction://hlinkshowjump?jump=nextslide"/>
          </p:cNvPr>
          <p:cNvSpPr/>
          <p:nvPr/>
        </p:nvSpPr>
        <p:spPr>
          <a:xfrm>
            <a:off x="8713925" y="6347922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5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389925" y="6347922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pic>
        <p:nvPicPr>
          <p:cNvPr id="308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671513"/>
            <a:ext cx="5783263" cy="580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аво съединение 9"/>
          <p:cNvCxnSpPr/>
          <p:nvPr/>
        </p:nvCxnSpPr>
        <p:spPr>
          <a:xfrm>
            <a:off x="6948488" y="115888"/>
            <a:ext cx="406400" cy="555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аво съединение 12"/>
          <p:cNvCxnSpPr/>
          <p:nvPr/>
        </p:nvCxnSpPr>
        <p:spPr>
          <a:xfrm flipV="1">
            <a:off x="6650038" y="115888"/>
            <a:ext cx="298450" cy="555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58"/>
          <a:stretch/>
        </p:blipFill>
        <p:spPr bwMode="auto">
          <a:xfrm>
            <a:off x="1624758" y="687388"/>
            <a:ext cx="4207717" cy="162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201" y="3717032"/>
            <a:ext cx="3397923" cy="2392903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АНИМАЦИИ, КАРТИНКИ, ГИФЧЕТА\темплейти\32909m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4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1238" y="1026740"/>
            <a:ext cx="2865097" cy="2667218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6243" y="1026740"/>
            <a:ext cx="3609953" cy="240226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737606" y="2987993"/>
            <a:ext cx="2697181" cy="2020283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1" descr="https://encrypted-tbn3.gstatic.com/images?q=tbn:ANd9GcRMc5xxododsCFmh6Avl-jH7hEFpoSvOZMYHYvHYYxBk-qHBHb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670654"/>
            <a:ext cx="2736304" cy="271172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761038" y="650434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452926" y="650992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4433283"/>
            <a:ext cx="4248473" cy="2837067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1469" y="858390"/>
            <a:ext cx="3810000" cy="28575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77966" y="2602882"/>
            <a:ext cx="4302993" cy="3223573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640" b="100000" l="0" r="99667">
                        <a14:foregroundMark x1="88667" y1="16052" x2="93000" y2="28633"/>
                        <a14:foregroundMark x1="51000" y1="54881" x2="68000" y2="73970"/>
                        <a14:foregroundMark x1="21667" y1="69197" x2="49000" y2="83297"/>
                        <a14:foregroundMark x1="5333" y1="86117" x2="16333" y2="89371"/>
                        <a14:foregroundMark x1="79667" y1="18655" x2="95333" y2="19089"/>
                        <a14:backgroundMark x1="73667" y1="30152" x2="13667" y2="50542"/>
                        <a14:backgroundMark x1="63333" y1="42082" x2="5667" y2="51627"/>
                        <a14:backgroundMark x1="24000" y1="59653" x2="3667" y2="82646"/>
                        <a14:backgroundMark x1="76333" y1="42733" x2="62000" y2="295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457"/>
          <a:stretch/>
        </p:blipFill>
        <p:spPr bwMode="auto">
          <a:xfrm flipH="1">
            <a:off x="251520" y="3485164"/>
            <a:ext cx="2232248" cy="3400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065" y="407448"/>
            <a:ext cx="3424014" cy="3564087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22827" y="165893"/>
            <a:ext cx="74168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Планините </a:t>
            </a:r>
            <a:r>
              <a:rPr lang="bg-BG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са богати и на </a:t>
            </a: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ценни билки – </a:t>
            </a:r>
            <a:r>
              <a:rPr lang="bg-BG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растения, които трябва да опазваме и използваме разумно.</a:t>
            </a:r>
            <a:endParaRPr lang="bg-BG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3447" y="2972269"/>
            <a:ext cx="3516743" cy="2662677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7245" y="4274182"/>
            <a:ext cx="2951416" cy="2951416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285" y="4443867"/>
            <a:ext cx="3701781" cy="2826483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88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АНИМАЦИИ, КАРТИНКИ, ГИФЧЕТА\темплейти\32909m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190" y="3769583"/>
            <a:ext cx="4071848" cy="303822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761038" y="650434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452926" y="650992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165894"/>
            <a:ext cx="76973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Тук се добива и </a:t>
            </a: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ценен дървен материал. </a:t>
            </a:r>
            <a:endParaRPr lang="bg-BG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3682327" cy="280831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330" y="836712"/>
            <a:ext cx="4505992" cy="280831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48" y="3775164"/>
            <a:ext cx="4083603" cy="305876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53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АНИМАЦИИ, КАРТИНКИ, ГИФЧЕТА\темплейти\32909m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7186" y="4149079"/>
            <a:ext cx="3525058" cy="264379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761038" y="650434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452926" y="650992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65894"/>
            <a:ext cx="554461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Условията по </a:t>
            </a:r>
            <a:r>
              <a:rPr lang="bg-BG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черноморското крайбрежие </a:t>
            </a:r>
            <a:r>
              <a:rPr lang="bg-BG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са благоприятни за отглеждане на</a:t>
            </a:r>
            <a:r>
              <a:rPr lang="bg-BG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7" name="Picture 2" descr="http://upload.wikimedia.org/wikipedia/commons/c/c4/Karta_bg_shablon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6323810"/>
            <a:ext cx="858292" cy="56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ово поле 5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7798816" y="6424573"/>
            <a:ext cx="7413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bg-BG" altLang="bg-BG" b="1" dirty="0">
                <a:solidFill>
                  <a:srgbClr val="002060"/>
                </a:solidFill>
                <a:hlinkClick r:id="rId5" action="ppaction://hlinksldjump"/>
              </a:rPr>
              <a:t>план</a:t>
            </a:r>
            <a:endParaRPr lang="bg-BG" altLang="bg-BG" b="1" dirty="0">
              <a:solidFill>
                <a:srgbClr val="002060"/>
              </a:solidFill>
            </a:endParaRPr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60647"/>
            <a:ext cx="3360910" cy="250775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273" y="1524673"/>
            <a:ext cx="4176464" cy="250416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5"/>
          <p:cNvSpPr txBox="1"/>
          <p:nvPr/>
        </p:nvSpPr>
        <p:spPr>
          <a:xfrm>
            <a:off x="3530451" y="1475752"/>
            <a:ext cx="10202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лозя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73" y="4149080"/>
            <a:ext cx="3972913" cy="264379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5"/>
          <p:cNvSpPr txBox="1"/>
          <p:nvPr/>
        </p:nvSpPr>
        <p:spPr>
          <a:xfrm>
            <a:off x="4347186" y="4149080"/>
            <a:ext cx="35250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вощни култури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971230"/>
            <a:ext cx="2351549" cy="205760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27346">
            <a:off x="7028870" y="2805020"/>
            <a:ext cx="1981200" cy="14859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TextBox 5"/>
          <p:cNvSpPr txBox="1"/>
          <p:nvPr/>
        </p:nvSpPr>
        <p:spPr>
          <a:xfrm>
            <a:off x="4700004" y="1550889"/>
            <a:ext cx="23675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зеленчуци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278" y="4581714"/>
            <a:ext cx="1245724" cy="168691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03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3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АНИМАЦИИ, КАРТИНКИ, ГИФЧЕТА\темплейти\32909m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3" name="Picture 1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1812" y="3463677"/>
            <a:ext cx="2177206" cy="1632905"/>
          </a:xfrm>
          <a:prstGeom prst="roundRect">
            <a:avLst>
              <a:gd name="adj" fmla="val 37559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761038" y="650434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65894"/>
            <a:ext cx="896448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Във водите на </a:t>
            </a:r>
            <a:r>
              <a:rPr lang="bg-BG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Черно море</a:t>
            </a: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bg-BG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както и в </a:t>
            </a:r>
            <a:r>
              <a:rPr lang="bg-BG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реките</a:t>
            </a: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bg-BG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язовирите</a:t>
            </a: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bg-BG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</a:t>
            </a: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bg-BG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езерата</a:t>
            </a: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bg-BG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 лови </a:t>
            </a:r>
            <a:r>
              <a:rPr lang="bg-BG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риба</a:t>
            </a: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bg-BG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която често присъства на нашата трапеза.</a:t>
            </a:r>
            <a:endParaRPr lang="bg-BG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517050"/>
            <a:ext cx="3721596" cy="2791197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5"/>
          <p:cNvSpPr txBox="1"/>
          <p:nvPr/>
        </p:nvSpPr>
        <p:spPr>
          <a:xfrm>
            <a:off x="323528" y="1498036"/>
            <a:ext cx="1152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цаца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381147"/>
            <a:ext cx="3721596" cy="242524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5"/>
          <p:cNvSpPr txBox="1"/>
          <p:nvPr/>
        </p:nvSpPr>
        <p:spPr>
          <a:xfrm>
            <a:off x="301460" y="4381147"/>
            <a:ext cx="18828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султанка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1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34963">
            <a:off x="4139952" y="1498036"/>
            <a:ext cx="2381250" cy="1552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5"/>
          <p:cNvSpPr txBox="1"/>
          <p:nvPr/>
        </p:nvSpPr>
        <p:spPr>
          <a:xfrm>
            <a:off x="4045124" y="2912648"/>
            <a:ext cx="1479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калкан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8" name="Picture 6" descr="http://ribibg.com/pictures/news146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5582" y="5322593"/>
            <a:ext cx="2279571" cy="1483794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811" y="1481256"/>
            <a:ext cx="2898227" cy="103591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Box 5"/>
          <p:cNvSpPr txBox="1"/>
          <p:nvPr/>
        </p:nvSpPr>
        <p:spPr>
          <a:xfrm>
            <a:off x="6444208" y="2541828"/>
            <a:ext cx="26408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</a:t>
            </a: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ерноморска пъстърва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582" y="3435867"/>
            <a:ext cx="2730674" cy="183373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TextBox 5"/>
          <p:cNvSpPr txBox="1"/>
          <p:nvPr/>
        </p:nvSpPr>
        <p:spPr>
          <a:xfrm>
            <a:off x="5153531" y="4769169"/>
            <a:ext cx="17227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попчета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62" name="Picture 10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3141" y="5302920"/>
            <a:ext cx="1992093" cy="150346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TextBox 5"/>
          <p:cNvSpPr txBox="1"/>
          <p:nvPr/>
        </p:nvSpPr>
        <p:spPr>
          <a:xfrm>
            <a:off x="3604759" y="6338467"/>
            <a:ext cx="50100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</a:t>
            </a: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други черноморски риби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http://upload.wikimedia.org/wikipedia/commons/c/c4/Karta_bg_shablon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892" y="5869404"/>
            <a:ext cx="858292" cy="56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ово поле 5">
            <a:hlinkClick r:id="rId15" action="ppaction://hlinksldjump"/>
          </p:cNvPr>
          <p:cNvSpPr txBox="1">
            <a:spLocks noChangeArrowheads="1"/>
          </p:cNvSpPr>
          <p:nvPr/>
        </p:nvSpPr>
        <p:spPr bwMode="auto">
          <a:xfrm>
            <a:off x="8357161" y="5970167"/>
            <a:ext cx="7413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bg-BG" altLang="bg-BG" b="1" dirty="0">
                <a:solidFill>
                  <a:srgbClr val="002060"/>
                </a:solidFill>
                <a:hlinkClick r:id="rId13" action="ppaction://hlinksldjump"/>
              </a:rPr>
              <a:t>план</a:t>
            </a:r>
            <a:endParaRPr lang="bg-BG" altLang="bg-BG" b="1" dirty="0">
              <a:solidFill>
                <a:srgbClr val="002060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452926" y="650992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8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2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3" grpId="0"/>
      <p:bldP spid="17" grpId="0"/>
      <p:bldP spid="19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АНИМАЦИИ, КАРТИНКИ, ГИФЧЕТА\темплейти\32909m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761038" y="650434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452926" y="650992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65894"/>
            <a:ext cx="41764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Риби от </a:t>
            </a: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сладководни басейни:</a:t>
            </a:r>
            <a:endParaRPr lang="bg-BG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2" name="Picture 2" descr="http://upload.wikimedia.org/wikipedia/commons/5/5a/Bachforell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260648"/>
            <a:ext cx="4932040" cy="2268738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5"/>
          <p:cNvSpPr txBox="1"/>
          <p:nvPr/>
        </p:nvSpPr>
        <p:spPr>
          <a:xfrm>
            <a:off x="7079234" y="2006166"/>
            <a:ext cx="20647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пъстърва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0001"/>
            <a:ext cx="3744416" cy="227921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5"/>
          <p:cNvSpPr txBox="1"/>
          <p:nvPr/>
        </p:nvSpPr>
        <p:spPr>
          <a:xfrm>
            <a:off x="323528" y="2875991"/>
            <a:ext cx="13681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кефал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34"/>
          <a:stretch/>
        </p:blipFill>
        <p:spPr bwMode="auto">
          <a:xfrm>
            <a:off x="308165" y="3429655"/>
            <a:ext cx="2607652" cy="192995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5"/>
          <p:cNvSpPr txBox="1"/>
          <p:nvPr/>
        </p:nvSpPr>
        <p:spPr>
          <a:xfrm>
            <a:off x="2050035" y="4836386"/>
            <a:ext cx="8640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сом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6" name="Picture 6" descr="https://encrypted-tbn3.gstatic.com/images?q=tbn:ANd9GcTAvVFKGJljDrw_hz6BDY5UK9byNF18u4bHkAlSeoq5KxSkNSA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7"/>
          <a:stretch/>
        </p:blipFill>
        <p:spPr bwMode="auto">
          <a:xfrm>
            <a:off x="5652119" y="2582914"/>
            <a:ext cx="3460425" cy="2114965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5"/>
          <p:cNvSpPr txBox="1"/>
          <p:nvPr/>
        </p:nvSpPr>
        <p:spPr>
          <a:xfrm>
            <a:off x="7764927" y="2505171"/>
            <a:ext cx="13681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шаран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631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4131" y="2742173"/>
            <a:ext cx="2737988" cy="1955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TextBox 5"/>
          <p:cNvSpPr txBox="1"/>
          <p:nvPr/>
        </p:nvSpPr>
        <p:spPr>
          <a:xfrm>
            <a:off x="2914131" y="4293557"/>
            <a:ext cx="25219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</a:t>
            </a: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ечен кефал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9" name="Picture 9" descr="https://encrypted-tbn0.gstatic.com/images?q=tbn:ANd9GcR2ySmPp2YIfkahoSjHsCFSi9kmJ5JvKfXjQxwXGbT76YcrgPQosA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164" y="5398762"/>
            <a:ext cx="2173917" cy="1459238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5"/>
          <p:cNvSpPr txBox="1"/>
          <p:nvPr/>
        </p:nvSpPr>
        <p:spPr>
          <a:xfrm>
            <a:off x="287381" y="6334780"/>
            <a:ext cx="21947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каракуда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510" y="4911985"/>
            <a:ext cx="3162275" cy="194601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TextBox 5"/>
          <p:cNvSpPr txBox="1"/>
          <p:nvPr/>
        </p:nvSpPr>
        <p:spPr>
          <a:xfrm>
            <a:off x="4501647" y="6334780"/>
            <a:ext cx="15811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моруна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11" name="Picture 11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8892" y="4770567"/>
            <a:ext cx="2926146" cy="162750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TextBox 5"/>
          <p:cNvSpPr txBox="1"/>
          <p:nvPr/>
        </p:nvSpPr>
        <p:spPr>
          <a:xfrm>
            <a:off x="6574108" y="6334780"/>
            <a:ext cx="16164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</a:t>
            </a: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други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1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8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4" grpId="0"/>
      <p:bldP spid="16" grpId="0"/>
      <p:bldP spid="18" grpId="0"/>
      <p:bldP spid="20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АНИМАЦИИ, КАРТИНКИ, ГИФЧЕТА\темплейти\32909m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761038" y="650434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452926" y="650992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65894"/>
            <a:ext cx="46805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равнините, в низините и в планините </a:t>
            </a:r>
            <a:r>
              <a:rPr lang="bg-BG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хората добиват:</a:t>
            </a:r>
            <a:endParaRPr lang="bg-BG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http://upload.wikimedia.org/wikipedia/commons/c/c4/Karta_bg_shablon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708" y="5928345"/>
            <a:ext cx="858292" cy="56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ово поле 5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8317297" y="6029108"/>
            <a:ext cx="7413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bg-BG" altLang="bg-BG" b="1" dirty="0">
                <a:solidFill>
                  <a:srgbClr val="002060"/>
                </a:solidFill>
                <a:hlinkClick r:id="rId4" action="ppaction://hlinksldjump"/>
              </a:rPr>
              <a:t>план</a:t>
            </a:r>
            <a:endParaRPr lang="bg-BG" altLang="bg-BG" b="1" dirty="0">
              <a:solidFill>
                <a:srgbClr val="002060"/>
              </a:solidFill>
            </a:endParaRPr>
          </a:p>
        </p:txBody>
      </p:sp>
      <p:sp>
        <p:nvSpPr>
          <p:cNvPr id="2" name="AutoShape 2" descr="data:image/jpeg;base64,/9j/4AAQSkZJRgABAQAAAQABAAD/2wCEAAkGBxQTEhQTExQWFhUXGBkYGBcYGBsYGBwaGBsaFxoaHRgaHiggGB0lHBgaITEhJSkrLjAuGB8zODMtNygtLisBCgoKDA0NFA8PFCscFBksLCwsLCssLC4sLC0sKywsKyssLCs2KzcrNysrNywrLDc3KyssKyssKysrKysrKysrK//AABEIAMIBAwMBIgACEQEDEQH/xAAcAAACAwEBAQEAAAAAAAAAAAAAAwECBAUGBwj/xAA+EAABAwMCBAQEBQQBAwIHAAABAhEhAAMxEkEEIlFhMnGBkQUTobEGQsHh8FJi0fEjB3KCFDMVFpKTorLS/8QAGAEBAQEBAQAAAAAAAAAAAAAAAAECAwT/xAAdEQEAAwADAAMAAAAAAAAAAAAAAQIREiFREzFB/9oADAMBAAIRAxEAPwD7jRRRQFFFFAUVFTQFFFFAUUUUBRRRQFFFFAUUUUBRRRQFFFFAUUUUBRRRQFFFFAUUUUBRRRQFFFFAUUUUBRRXnvxF+MOH4R0qJVcZwhMnyJwD2zQegKq4vxj8VcNw7hdx1j8ieZU/QRMmvlf4n/F97i9tNqGtguDL6lTz7eTYrzN68ZfG3OI8wHI9aD6xxH/Uq2//AB2SoNlSwk+wBqnAf9RnJNyyNPVCpAdsHM9xXym3cBcFQPYYPd2rTbuh4BJ7tvuNx/rFB91+F/ibh75ZC2VslXKT5Pmuu9fALFwsJIHkCfYtXqPgH4vu2NKVHWj+lWQMxuGG2KD6xRXN+D/G7XEp1W1Tukwoem4gyK6VAUUUUBRRRQFFFFAUUUUBRRRQFFFFAUUUUBRRRQFFFFAUUUUBRUE0A0E0UPRQfG/xB/1F4i6SizptIIOD/wAmN1HGDivDXuPUqS2c75fed+pqhWkhxkRkejiIjvUJSHDs7OZKiXnxeX60B8smSoRES7E770KWNw6vMAN2bNUXbDZZuhc+w/amhAIc5YAQc9M93eglKSCSCd8ynyjNNSUt4sTBLv6D+Tiko2Gw3YvHaT980wJhokHsWLdYFFa7KFFy+Ou4jZ5PkDWi6SCRqBwx2fadvKsHzHAhz/VE+x2pvD3XwTGxJHq070HY4TjSkpUDzAuCCxDTt5D61778P/jj8vEgADFwHaQ6h7SK+X2TsCD22PbtWq3fDMAzAnvDREHaaD77YvpWkKQoKScEFx71dSmk4r4z8F+OXLCtVtbIzpaD2O2Io+M/Gb3En5ijAD6QSAPINI/z5UR9Sv8A4l4VBY30P2Or/wDV6bwnx3h7pZF5BPR2PsZr4Z83uxYuCW+/f7VKLgBeIgS0t2zj6UXH6Dor5H8A/Gt+ywU9y30VntLR9q+h/BvxJY4kcimVuhUKH/8AQ7iiOzRUBQooJooqCaCaKXfvpQkqUQAMklhXl/iH45sIOm2DcV56R9ZI9KD1lQ9eDT+PlZNpJHZbH7V1vhX4rs3IUSg55sH/AMse9JHpBcDtvV65HEXRrQoGCcjBHn61uuK/5Ej+T/qs61MNC1MHrJ/6zlf1q/GrZLda4ybwFtukH6/tSZ7WI6dlPEjSC9Y73xA6FnDFo6NmkcDd123bA9yAR6Vw+P8AiqiDbAZykv1wKza3TVa7Lqf/ABklgpkp67xUf/MQ1DSIdi/8mvL3r7d5/f8AWqA8rvg/c1y52deFX0i1xSVJBfIorxFu6ogEam7GpqfNbxn4a+vjl1ImIMt09GxVFgJ/KAepJT6EmCW6Um9IJJG7gAv9v51qttAAfoPT16ntXqeZpRcAcj0jOYZ3NWukuXSl2g7evT9RUW0lLkJKgDEjvJke27GpQQQXkvsI6kg7H3H6hIJ36uwE/wD0/wAzTE2tIM6dpbcdHc/ap+WBIDuTgtHb2zNUUlgDAGwIyNu2317vRTEXEhMHtD+7ZOD9KYpKjuTs0mMmNpJNJSh+bZ9vPOOr1qt2iA+zON37djQWShRAy8MOp8xgN70y5ghubHUsR9I3qltEFw256+522jtUrBggh3gZg7T7elFP1gB2SDgZE4/SnouFtWpM9yAfQ/p51lKRkBiIcODA8s9j09KXZWoFj3YMSGxJADHvQdNdoKyHV7+T98ZPWs1+yUGdo6+eOkdKgXk8uoMTuQYH9vSCZetSJD9WdRbqEhyO8OX2orEC7lw7eWR38/rTLHElJGktjHX+b96LvCO/yy5ZyN46MJE1nJ85LSSC+c+2TQe7+B/jpaSEXudO6nAWO+WVivccH8YReCVWlhSS2Mv3G1fEE3GInr/I9fauhwPHLtL1W1MoEbz+4qTA+7KMVy/j3x61wqXWXURyoB5j/gd68Uv/AKh3fk6dCfmn8zsljhhLqHTFeH4z4hcuLK1qKlkl3k58/KNoxVZdv43+Ir3ErOogJ2Q7IE/6k1yU3ny3R8eU7eVc83y4SweBzAlvpH71fU0l3xDj32OR71VbU3iMBUYpyL4OX9B7YrmJuEHb7dcvTLS1bl+9RXpvg3xtdhtJ1IBfQow+/l57tXt/gv4mt8RdA8KiIST0fB33r5Um9DP/AL7U1N+XDg9v52qYPsvxK6AnuwP2n9K858RuAIYKyRjy3/m9eVs/HbkBaipkhLvLAvNaPiXxD5ikEHCWLdp/Wudt1uuPQ2uK0W7itRJLBgdzgmuZxBfScwG865N67APv9KOKuFgCfy/z+d6566O3xHDPpLwBJ6uN/oKnhuFIQrWGDkxPUD61508apKQxP5x7B66HA/GglCtZJLx0bKh9XxViISbPS2vgymDXdI6DbtRXl1filoAgQHywx9KK1lWecvmQSTLOoQestM4qEqLlmcY6DG7zG570d+uYbvhj1eqouOCNJ1As5GA0t126V2cDgpOrxEqAAcAlRBhtRbRGDiavcfBYZdgCpjLkxGOlU+aVOSANP2SWwN4DT09JucQ2TbcyWGAQQzp3aJMVBT5qS2/9rTtknY9BWq1bSPLIkgB++z/pvSLinLhTgPIyz98+285pjMHUD5sUqY9U7Zxv61VbLatT743JjfPRquRMHbdgYAGP1pCLgUSypAJUzP1Z8H/W9XTczBkwDJ6DS7yxAaoHOewYjE+whnNMCksWcdyGI6Eh9qz/ADA7Jh/J/bPqKhV1yS7kZ6PMAiin3VNJLuMkMWdgxhs4NLUth4iXJBfLli7/AFzQkg5IHZiQ5DSWYSRSFrEOFHsAxBcNhi3+aByFsxc+Egw7ickczZxt5U63cTpcgkwQQ+lnBcOYgN7VlTxMMX7/ANTb5l8bRq71YqZJhgrcZy51Nvux8waDoJ44kgN4TgBmBAYsQ3n9Xpny0XDI7atx5wxboetYtRUoRgsSWncSB7HtJq4u6gofmzBwxkMNpnDetFKvcKQkdDhWHHrEs8b+9LReIziWlw89fX+Gtdm4GIMpMtGehcsHbvPnVeJ4RLOAN4dxO4lx5b+lBNm8Tk+bzJmI9Zpl1CSGdmhuj+f8865xSUnyIg4nGMHz2p6LpDvs7u5n9P3qhJdJckM3Tp5DpucVJLbOl3fHePs7GtK7iVBiB12ONhWNdlSTAEl9TFvceFm6dKBylCQJZnORI2Zpio14g9HMTuGAesxvDGovsApyIjA/Tam2VB5+7bGG/MWfDURpsKOxb17bEzTk3mDxGw7lv5+1Ygpg31D9HwN3irh2jO383Ib+YoNyb4LvG2PTNNTd0lwWbeMx/JrnamlQc/Ut1G4q9q/sX8vTzjP3qDro4kkjz7DLAR5Vv4tCk6XSQCCH9Xb7V52zdhwW2w/bPrXQT8TIEuzafeRLMZH3rFqfsNxefqT+LLJT3+Z9lCaWtIYj+0H/APFP71j+IfEwQBoWNOpyw/MCA09SKTc+LjTp0KchncdNOfMVjjK7BxQ80VzFfE0gsYIgh+kUVcnxOnL+WkI5g+yTq0xk4JcR2/SoSZLNgjUCzDu4nq/oN6Wm0XkS7OA/RksD3+lMuJKW0rSwBGokA+TEPMftXVyCUqUksW6Ev2YOWYM5x2qwVpUy0pKsT3HVyDnboKUu4vIchQ5SzzJMKyOpbeKbeUIOkliBymXBJcuMzDlooL27ylKASyT/AEpIhx4ndg5y+4aqpSQSFP3ZXQnAIZLuKXe4gOo6VEEMxUlXdiwiDtTEX0aSBCYwOU7EJEyHoLpSeVttg5/Zu/2pyFOkgApJIYgs7QwGxAI7+9Z7FzTqYMogg8zFnLlmZ2Bam/8AqHYj2IIwWwPoI3opwUGwkmJJIVDSO7Dds0y4S5REF9UN0Eu4x5xWdK86wkvulxI22/nnVdZUSxU39MvGWBjHmKB1x/zQFCCIfMMc4zUKUnlBWQS5w+JL+bHv2O61EaiSXJ6wfJ+r9qhd04D+igZ6Rv2/U0DQVBwU+pcAh3wOu0b0lHGGJfLAlpMS0EZHtV7VtITqTqDFiCkJI6ZyY6bVNpzCrgKVQqNsgEE5cCWdg9FWRkgLYdNQHbrjfy2mtFm5zalkpJdzpc+oBLnmyJFZUagI0qGnTgs2HBgDr3h6qgBMnleSpwCoAuNuWe70HRStDagVah4tjDwXc5GWB9BWm1cLAOQciHBlmJ79RXO4a1IfeQSRCsO5A6HfcU5F3TqJMtytLE7g7jeetBuYKTzAhPhLCQJd+pGSf91zb/DEOQQQkeIKmSQAzz+1O4a4kpKnKfJJJcCDzPk53keVPs325QQX/qd3wWBPTyyNqDAlYaXIaCZbE9c063ccH0yHHmTtjNXXww09O0APs+J+/pSVJYlwfdmcvn+YFAji0NKWAJAKWDknucSXpHDgseXUPPDf3dm7ita1Ew7gEwGJ9QTnvWfirCn1JYhmIdy5mfd6AC2JEOzt0eBLy3enIUe46+pj61iYRAB9Wg5doq2uMmPaXDzvPXaiN9y9mR7l+ns360oLkEgR2brgv171nPKOzdI6QXA2q61hgz9zkeXnj3qq1JvN1Kpf/PTqIptu71VmfXv3msSbpT3bJfbqw70Kx9oPuf5vRHRJDF3KZcT57d+lZb3DEAFJI3YkH0earb4kBoH2gfStCFhQJBLli/XzPWg5xUvo/eKK3osOM+wcfaig81/6kMU6E94YhnGXYlsE0y4tIU2lIUXZQwM5B8RkYNKDhClFQZI8JJ1YAwDhzvVNSAkBSVEhiSQIKssI1A/qKiNi0JSNatT4KuUuQHwMAAkUq2S2XSmJSoBmDjoSxee+N06VJd0ukwMJcflAy0sa1WrmUOUwYSxZg6mMF9nPXtQMSiHShsjSkhw7HABZ+vbrVReVCQFEauwzsSGKtx5isSUKDLdQKklnGkk5jEvua6XE8txMC6NILQgl5JcBgxJxJacUFkkJCnSAehOX8Q1CTsW+9VPEAnSRkwEzA7SHOHrLat7YDmHIDeRiAPtTTbUEPbQQlOVFLMG2eQRJZ3O9FaLxKVQppZwQsMWgg77E9R60w3GLsDtmejOA+PJwayX74IKEnUxZPXSZIOP883uWLrAhJJByBqKkyJLluuw86B3QA6RLEswPXUfCO5pvEFXMCW1Pq1SpwA5EsRIjNLQpKRJdLEcwaRnBdIwWeD708XljSydT4d9pPNJVuM/QhwXcuM0BKQGUWBCgWOzy27nEGrJtOH8KvzaA24Acnb137ytNwkHW7tyiGbrEbj2qb11apUhKfImI7OG8070DOGvqBlRDEgyzEPhYPfFWtrSwDhz4ZICWYx7Q7mfKo1JX4kqcMACQARzHyDBhgPS/khylykhT+IkBvDjoxLb0VqQC4VBYli+pUOQNOCAAzxv2qthRclCdiXSEgDoRgAHzGPe3DKUsNqwDJBJLyzbhRLsTVuH4dR0mCJYJAJTALCcNkP7UC7Vt9SnIY7wT2P8Adge9P4VanCRID7J0hnHiAkHyPTpVEXikOBqB1B1HpsBuWSQHzvU2knEAq6pBCVdmOfTNBpu3VNiA5wzPjHKxAxGcVBWVKCSCRpwSNQEPBgdW9GpKQ5SlJefEggj+p5YQwnyply5jKig87lJUWjwg6ksYoEXbWnuxDs4P+/PrFUFwYgjbcYgNmO3Wn2L2samSAXy+ABEyC+KXdsAMQ/UQ+5Z/X0LCgReRPKpg4gHGxLB9XakJusCgCR0ht3Yx+301BQYlixcbkHsx6HZtqwXkEEMZSQSMyWA5ukURKlvCQ7436eRb0+1aLa8gS+cxLwB5h8/4yoU8FwY2dh5NjFWF1TN3ycBxsNzy9dhVGhCgcDSY6EA4kw2A37xe2T2cHcif5EfSsNtZmZg4d4h399+/Wr3L7EbkMS7DD+nSg1GASS8b4g5kEVfhwACJdncegMbj9frn4e4YDkHyDOqA/p9u9NKEkwxLO4AIHt+xoNg4oeXmkE+9FYRa6A/z/wATU0HK0rD/APGhIQkanZTOA5Ki5nIY7GqNbJStQlhAS/c6fqGL486va+HoCNSrg1akjSkydXpDA52Y+VCbek6w7gwpIgK/LEiMY6+sRVHErCkFmTKkaSkQc6gAxI6ftV1lZUdKkkTzBPUS8O4Iz/mqEjSAtRdypn2di4Ej2rRZStVsnUnQqC/mYbJ9KBR4cI0qJdQd2UFBokEl92PnUX9UpIQqfEQZDEiB4Y6AU62hLqQAA7g4QpOX5naR5H0pF3h0FYCVABn1yYIcBncH0l6B1q8caOUjmcnmeZAEbY6bPUcMAzDWQdRUHcQMnoc1bhtOnU4DNCiUxgkEkb9elXcKgFILQIVvgkuEk+bY60UrUQpIQCASSCACSHZm9xUguFcpS4MJBEMwLglvUHAq/HEFR0JBSWlQBIJA6Y5hA2HWpRugAqeOUBQIABABPMwJPm/lQU1IH9TAs5LqaY0sHLdK1Wr606yks7JKWZJEF2liQJYT3pJQSSQgqZIAxs3bEGaZcSbQSpYASorLZWU6tJSxLQfLrQJtoSQCrTlv6QzjcZMMMY8m03DhKSpSdPhJLs0RLZEYjNZErUeZAICSF/lGZS6VOD5DencNqurVrQ2ZGdyG1QWLenvUDFpB/qUwdQGQ3KUdh+vSq3bwSxAgZBcsQR1I5p/zSuGvaQoG4EpUdyxGHbILtGcCTT7iUpMOUGOYpZRI5X2BZoHQ9aqmp4tCkyCkjUXDnph/7YjuJpwUE6QkpdJZWCWZiO2ZcZ7Vn4cusgFJeWAK43AhxD+09KWmwlKtY5ZwrnA5lDSQBIDCOhoNd5T6gRCUxhswSPERP16E1ZOoTBCTgvgpZMvttP3YqUUhP/cTJDhkyU5bLkCMdjS08SClgCAXAJSZABdwH5n3fag1WVAsxCZwktmGE5yWb0yKulIcHSp+uxfG7k49hmuetCiwL6WCi4nZmnU0HY+lWK1CFnU8oU5LRjLkbt7ig6Sb3MA4UwL6ikHDM8Es4jLE+leEcKLYyZyOj4bakXL6A8pBLAsCQ4wk9zsTU292Gg4mZB27M0bN2gL37H5i39wGRsMHU1Yr9nU7kg/2j9Rhv8+VbrV49T0LuXaGD9u3Z6m5w7ynmdyWEAYhttm6ig5GlU4LSSHB83GXeaWVwEuPs+4Lfz601dkpJmGcK21AEsX6zFJ4jkUQRKpKcR9WOYzRDNWDjuesRAj+TUovAsWciUyevlAquoiEnUAxkPuNicttUItpJgsou4wG3hmoBSVOqGGC8CC/+5zTkXGyZcw/3EP5ilpIAaZGez7iOmQR9KgqPiBZW4hi7R09z0qo0jhdXNpd/wC79qiudcDlyz/9qf1FFBPib/2wVOIfwjDhIAHmMtPSrC4hOwQSnRId0gFlZhR6UhWkpDatWCAEjdhzeE+j59aZatSqE6iWK1glj0DnxQ+RmoK31IUISSQMpYgEGAzS/wDmnK1QQGHLKidROWIdny0DeovWlh1EkFJLliUh2DtkQcvTeJLhKkuSQHSZSehISQ7MdnyZoGcWkLAUlJB3JPkEqAZ3OeziahOp0BUJJaAZJ6FJdRcEMazr40rl9EMdk6sCBAh8k4qt/wCHFwEkE/1IWVAx/UIf2Iegm4klwnUwII1GOicGH/XpTl8CX8NtQgjmBZ3Y6ojDDdqOHWLbJABUouQzAGerQZh9sGlcMlG92XYKUIgOwMuebo07UVKLakphmUNRBkgB2l95YefSm27qdLvpLtpKHBGMyWjH7VN7hkpLKbWBpBeAxIOJEDfMxvS7SUoVqyoNhyGcE+E9AYxIoL27jqchIw5ByHdxAJw2NutBUNS1KIY9RzKYgidnDORs1KuWtQIOgAAYJZyXBMmIct1xU2lA6kqdaoCVCRpTiSYoNF66Toe2CoeEpl32wWYE9fWkXrqpSlyS2oBRDiS7qxJHeIiq3eJWUfLKQw5uUMolmALQQ6XaM71NzjNZSli7ZaQe0M3tBNAWiBKSoEABROl8CRICnc7bimi2ACkByQ7DSlR1QAAC5SW37YpPyiFBQYF3SsOUk6nKiw7tFTxSUJAWXKTypLYwVApdzBJG8bzQabCodyhnK4YxMNuwiM1ZN9IAJLocKckanJhwA5IY71nRcYBKTrZIPNq8wEl9pZx2qEpCR4C4JSQotpdoAEPEP36VBoVdCjpgjaEpLtk7sYMGGDCniyUKOklyQCkgpB0u3MS6Wn/dZrJVpHy7ZKOZKishmMqx/aXjEnep1KUd+WWUolp0uHLkFgTLbh9qNCrrAhikkqdWojVMZfy6Ru1WN4cqWYSmctDuE7bGsdohiFGCX1SZU3dj2xvWgL06g7BzqKdyS4BJcPt60Uy/w3Jr0qIAIXuwdklndgNizd6vcKkEcpaG5i4JDJDM8u2e1Y7l0hSQVLKkk6tQZsGMuGLf6D6LnFaouKSqCAGgGZL8wPnt1YURrtpWQqQ4LglXTph26Ymr2idMk9CGd2PVgzfp2rHfuLGSWUB3htwewHv3Iq1vileIhRZgCGUwUWL422zDUGnibSVYjuQcg8p/tmI/zXIucGoB9wRnph+YdP37bfmhOnQHBJ5gZIONJZzj6tWtN0KliW1ZYM8DrzAeUGg4fy9ZOpxJIl5h5EDt5dqWbCyweASeueyZnPpXpPh6Qo6VDlUAzy8cwIwGLV0rCAgaQp8/0kgHZkiaDyQ4ZTwkkhhCSXHVmHbanW/hS2CvlqSd4cMYzk+teutXixdZHRkgbdczWb5IUpnUcwVMPpDVTHk1WmgpBIguATRXuLXw4N/7Vg9yVP6zmihj5vdBIcgBJgFLGXjlLZPUsOtW4dNxag4UonDsQWADPjDlpw81N7SADcOpOlglwFAF1F0th980pZNsDQogXJCUHnHftB06uxqI08XeXqUlvl64WnQdTDAEyCJLdaTbuBKnA0gvJcA7pS8giPbPWl8XYDZfUnm/5ErVGXeU+R3rQi4oeIBVssQgSXbeB9HigZwvF3AClPyw526EM6gASSxd/KKWFEO6iUku4Sw332j/AFSLakw4HMocrOG3Dw0kB3H2rRZRaUQkhIE85VkGXcxqhh50Bc4e4wUEayNP/JsoOUpbeObOKrZuMlRGkypJJRypIHi1bk7edVuIKyVpKjKWdQKY6nbEeRplpKnLqIKjIU2xYufOBtQAtkHQSOYOCoAk9uozGx71Nm6Eckk78xDnDOGZs75PkU8SnKwQljhLO7nczPbpWjh+KGhIFzQUmTJUST0GRJfrRVVrnwOG6uSzgamEBuuR3NWStBIZIQtOokOlKI8x5x7Va8F6VDUpagSnmBnqzDbLHrtVDcBS7avCJwAzF1FlZBEiGig0cTwybSbd1KjpUlipJPiBchjLgB3bBDRhFy5pS5WWBLpDhTF2SFAQd84PakcRqABUSSsghIdmbcAmJIG+auq0lWjS4KiEqE9yzbxP6UDOEu/NSLQKXBiSDMp22bDvh6Zcvi0C+op1Noh9I8TOO2COtYLnDJYlJMEAgpAI3AIJkhi5xmoSDKkuYyQMBgYaROO9Bqvoc60h3ZQYY7x5D65q6Fq/Ny/lKiN2LQMK29ahF5QIJQklSS0kBIUDp0pePNugqh1KUxTmGGCp23xPfPnUGmwrPOQ+QAdJUlky5Il8s4ipucSBpYhSsq1ABSYI0MSxgu4f6VkXpLsolgklKwxURBIORnrTFKUUjVzbuZfb1Zk46gNVA6UOVb4CZScbgxl4FNTcS2koABLlTqYp2YbGGdt+1Qq0RpCrgXoZWkeKSSQ7OMbziKZxLksQwH93hBkgKJkv+UmoG3VEByoLU/MNWpw0l/ymIPnWe+ySwJGSUqILYILHHtvV9AVycpSTpg6lQIZ5Bzy96ghIRAC9LAEqYgFmYGVb8uxNUPt8UnSwLrU3jeDkl8afaqqviSAASebU+zuNwclv80pFwHBCVAcwLsQryEef0p1lXK5c6SxOnlLkwP6o6dKBiboWokcrS2QXOdujMB161fhlyNJS+8ykqDAsoDUMdTtBpOpkgsCkMXEyZLElzh8POKfxIOpJBId/ANQOD4IAkCI9KC9nh1KISEkK20gO47eGCN5zW20dLHXgMTkvukgCDimfD+EtPpXqWsqc2wVECHeR16dfWuxxVwqCULtrCXA0pSVkkBw2l+rOWkdqKZwd5FzUgJLpAflj0JDHFbbCUbJBh5Yt6H+TV+D4JtKgy7jH88sDp38pFd0fCULDXUynSXUYZ5kD2oPM3OPQC2lX/jpb0mivSXOBQTypYbBukbGirg+A8RetgciG81cxJiRj670hKyDGcu0tjSJ5dy1a0cUhNtdsoJP5WwCXGDhvV6AkFwXUx2AZg3LqGDBnb7xliRZEgEKI6Eh575/feuopYtkJIUeoSRrDZYtAfqNqwi2M6TgsCFAhnPpNTaWlJCvy6WIAZRPqJ9OlBdV5RBcEkkqbSCC8ORh3A5u2Kpc4YDQpny6UwqDO3LudvrSl3VF5QBqJTuJzGdxHeumlCtakMEp0qIcwVF/zGSD3/wAUGchJ0gKCxqJ8PMGcJdRgwN+uaYOGAk6iTqJ2csHDlxAZiADNVFwtpHOkhMlOnDl9Lxv23qLbwNIaMuYAaC8gYcxQVs6eXRysSXUyhjVMbbHzbNawlkOvBYJUgAlUFgo7AA+HOKoi8oEKIS4IIASJbct4s9Rj0plzixOJUVayGd/yuN269R6BZd5KkB1S5EsSCBjSxGnM0hQEEqCurCAAX8LS5GO1aFX1XEFCED/jE3EkMAkuSQQAod9qTbWnUCoISDAJDpDOkkAOCdvMmoqFJBUSkaQrrK2fAyU9vLM0J0gkHXyylb4IiegfYZYzVuLtO5UrRKhpCYCXIBL5BwCKTZupSogLZSkwW5CxGUl8gHNUSPllOoADDguSWDwTALg+9MtqDcrSQBp8TEETsBIfq1Cr+rIcsSUlxJBGEhgC7gdqU4CkswJIYgEDmafSDQMsrVb1aCpmbDyNlAhxPToKsLY1MluUSxeAYwS2AW7Clm8snxOWSnSBli7GN6XZvuXBA3kbg45ncv16nrUDOHUJcgAb6Q5JdjOWzIfpTAg6UhXMklRkkkNkKEz55Aqly0tKtJKdRJDOIBDgiGwzGpUq5bHM5fxofUWx0IIMd8VQ1K4ZKQzOqAoQMFTOI6SDUBc6tKCwKodTsxyD09JqQDpCC4curHVpPVvf0qtm2qy6raykg6FHxNq2YYBxjY0DrVv5jaNcbHfeDuR6ZHSoKbltTFcBMJc+EEEktGJfEUpY5d045vCXGXgOcB+49XcFqU4QUrBB06lBJSVJU4gynmI2k0Fb+lanIcaW1phKmLkgjdvv508MGCFXAkiAOUODglidTgRl96rdQEKTq5YBKZW5U+qBCk7ZeK2cNwalaGGtKlkWyHB2JaTp3EwGI3oEW0BJI0LS06mJKlT4htB3EuZFbeF4jSoAEKKlAHUWCTOl5cF2kviu1w3wgoWm2fl3FGCkk6k2t4fmkM/c12/h3wizaZItoBOrSCXJDk/mcuBk/tRXJ+HfBknigLiv+XTqATc0nyKXcjszV7L4f8Pw46h322OMnelj4ELodaUp1JIUUwrmDFlAPtl67nC2tCdMMMN02d96iubxnDpKmYH5ZSpvETPk4UGLZzV+K52TquIK2YpTGNTKcEAMN96ZxXGpS6UeIET9Z6vWC7xKlF9Uf07fStI6d4W3PMR2Bj7UVzXHX71FB8F4mzhQKSk7AvP/AI7+tNu8OHQkkBLutRBc7v8A9vT0rPYQxKyAAp4BbdifIEUm4FKaYAMl+aTPrUZaribfME3CSWYkEOQxcufC0VfiVJVgsYw0HcEOYnZqziwfBlRb2I2PUvNaeEC9arYKdWlSSFYA/NpU3bOz1BW9cdKklKUhJKi5YwAw6knMU3gwtSwwUo6dQJCXEjBVkQM9PWlFKWYqJXB8UMkspMuAYBB7io4NZNxix/Kz6WBdwTDNks9UbrNxHIoqVqKSVFIGoRgag3Q/tWa5c0svU6mZkkEMHYKAOY7S5pl6yUB1lJSQ0FlEJU2pLZbM+uKhKHXq8ROlSR1LeIqAAdpmXHegASjSXKEkKOHIfA1DD7gnvUHhFJAW78pI1MA4EgOZ/hot21rLOpiQf6Y1OQXOX3P61XXrKUtHhYl0ht+hMGTQaOFui2lSlMNRbUgONJhRKSZycUcfaQq4o20laXTICkFiln3DPv1JpHEqZYStJDOdSRBOGmEjqK0cJYKQlRYsSwc5lQBJgg/zNAm5wwBZQYfmLuQ3XL7imJtcmpaQsDUAVFnSIDORue8incYBpQPloC+VOpJDyd07tnZsd6PlrLalIUE5QohiZPYs8ielFVuJdzaJSk4BMkYgz3GA4BpFhWlKidKtLSSdThvDtHV6vf4ZH/uFSgbigzgM5JE7Rimr4VlMlLrSSlQDaSWJVD/bpjaiM44gEBSUiQxR4io5JLY32inBCk2tWu274JdUhwd3TjbzrNbUkpILlTlgIjcOzg/yKfwNvQOZILlKSGElUMCM4d4GaKtctGCVJYJPhUkEvkJiHccpG9VKVFBWAlo1CQ3MBuIMD2p9rhEfLUom4FTIJ0uCBp3DYq1tBWUFY14d20gOQzBpnzoEpIe3rLJgugwTAAJB5XGp3DigWlFyDbLKZWIGJLxtB3rXc+HpdWFJkhMJEMxYAEln86ngeG5mAASHM5DkOYwQBGaDn8NZckqkFwQSW30BnjDly8Cun8K4QrUyQQpQgMpSQ7hioMydx5jNd/g+BvoW9u2btlUB2BcODnxEfZNegHC3La1ahysAnHQvgBvKoPOcF8IWeHvJuG4SSpISlgTpaR1ciH/Wu58J+EotL+YCrwJQEk8obfuTvNDi2hVx1qAD6TzKjYTmt3w9fzbaVpCkhQech+2xqi97gkXCpZA1FOkqEK05ZxitvA2irTBA7+VXs8GBKj/P1rchbCMUXTrXKwBHePbyrLxPFvklII8OT6tikX+MMhPuT1zXL4niSASlOo+bP6neqHcVd1HwkdTE+dc/j+MTZTqUFF1aQwJloBYQIk1q4S8VBJPKpQfSpnHmK3JtJGZ3/eg5PC/Fba0JUq6pBIlMFjuHaZqa3Bdr+j6UVB8F4SSsmeUmeritPGKOodrZb3ooqMuhwgf5BOXz/wCKq4nw+4fnZOVb0UVSHobaR8lYbFwt/wDaJ+9cvhBzqTtpJbZwiC1TRRGMliho5jjyTVQsi4WJ8R/Wiiiul8wi0CCX0iXnJ3o+CpGm4WkaGPrRRQbrdwmyASSNSsntSrCz85IcsIA2ZmZvKiigX8XQBbLADkeOpAc0fDkubZMklTv5pqKKDVYD8pwyo2hXSr3SybZEFwX3waKKDZ8RxaO+pU74VWa2OS52gdh26UUUE/Bg/wA0GQEOBs/VqulR+W7l+tFFSWm3ikjUY2T9hXT+A2UniEukHlVkDqKKKhL6Uscp7Y7UlYcB/wC77UUVUcO9B9a6vB+Gooqi1o5oBj1qKKDNxQxSF4NRRQU4dIJD9f1pvEHmI71FFFJTiiiiqj//2Q=="/>
          <p:cNvSpPr>
            <a:spLocks noChangeAspect="1" noChangeArrowheads="1"/>
          </p:cNvSpPr>
          <p:nvPr/>
        </p:nvSpPr>
        <p:spPr bwMode="auto">
          <a:xfrm>
            <a:off x="155575" y="-13716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04" y="275462"/>
            <a:ext cx="4210136" cy="315353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1340768"/>
            <a:ext cx="2505878" cy="20882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5"/>
          <p:cNvSpPr txBox="1"/>
          <p:nvPr/>
        </p:nvSpPr>
        <p:spPr>
          <a:xfrm>
            <a:off x="7308304" y="229577"/>
            <a:ext cx="18356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въглища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160" y="1688854"/>
            <a:ext cx="2485820" cy="139205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583" name="Picture 7" descr="https://encrypted-tbn0.gstatic.com/images?q=tbn:ANd9GcSRhZRPz92NVnOBI6BHDcT3SEXWdNMnXSZJ1CoeAKqwjS-kZl9bAe3u3_C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60" y="3211513"/>
            <a:ext cx="3068002" cy="1754319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5" name="Picture 9" descr="https://encrypted-tbn2.gstatic.com/images?q=tbn:ANd9GcSgcS5ZF_Qb2V17JFuLTiDypqpsUrHIrNnrSbE6yZI8juvasB1eLPbDWnI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59" y="5052596"/>
            <a:ext cx="3068003" cy="1805403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5"/>
          <p:cNvSpPr txBox="1"/>
          <p:nvPr/>
        </p:nvSpPr>
        <p:spPr>
          <a:xfrm>
            <a:off x="2281193" y="4965832"/>
            <a:ext cx="10739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руди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000" y="3644630"/>
            <a:ext cx="3962454" cy="263683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Box 5"/>
          <p:cNvSpPr txBox="1"/>
          <p:nvPr/>
        </p:nvSpPr>
        <p:spPr>
          <a:xfrm>
            <a:off x="3428590" y="6305123"/>
            <a:ext cx="43837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</a:t>
            </a: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ясък за строителство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7" name="Picture 11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37208" y="3644630"/>
            <a:ext cx="1665206" cy="123427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TextBox 5"/>
          <p:cNvSpPr txBox="1"/>
          <p:nvPr/>
        </p:nvSpPr>
        <p:spPr>
          <a:xfrm>
            <a:off x="7378957" y="5052596"/>
            <a:ext cx="1723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</a:t>
            </a: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други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92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5" grpId="0"/>
      <p:bldP spid="17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АНИМАЦИИ, КАРТИНКИ, ГИФЧЕТА\темплейти\32909m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761038" y="650434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452926" y="650992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2" r="2378"/>
          <a:stretch/>
        </p:blipFill>
        <p:spPr bwMode="auto">
          <a:xfrm>
            <a:off x="251519" y="764704"/>
            <a:ext cx="8922325" cy="504273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906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АНИМАЦИИ, КАРТИНКИ, ГИФЧЕТА\темплейти\32909m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761038" y="650434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452926" y="650992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pic>
        <p:nvPicPr>
          <p:cNvPr id="7" name="Picture 2" descr="E:\ОС\гифчета и картинки\различни гифчета\ff962c65118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69" y="754906"/>
            <a:ext cx="630238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-171400"/>
            <a:ext cx="6192838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Текстово поле 6"/>
          <p:cNvSpPr txBox="1">
            <a:spLocks noChangeArrowheads="1"/>
          </p:cNvSpPr>
          <p:nvPr/>
        </p:nvSpPr>
        <p:spPr bwMode="auto">
          <a:xfrm>
            <a:off x="1054144" y="1106598"/>
            <a:ext cx="48212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4638" indent="-2746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bg-BG" altLang="bg-BG" sz="2500" dirty="0">
                <a:solidFill>
                  <a:srgbClr val="002060"/>
                </a:solidFill>
                <a:latin typeface="Arial" charset="0"/>
                <a:ea typeface="Cambria Math" pitchFamily="18" charset="0"/>
              </a:rPr>
              <a:t>   </a:t>
            </a:r>
            <a:r>
              <a:rPr lang="bg-BG" altLang="bg-BG" sz="2500" dirty="0" smtClean="0">
                <a:solidFill>
                  <a:srgbClr val="002060"/>
                </a:solidFill>
                <a:latin typeface="Arial" charset="0"/>
                <a:ea typeface="Cambria Math" pitchFamily="18" charset="0"/>
              </a:rPr>
              <a:t>Допълни изреченията.</a:t>
            </a:r>
            <a:endParaRPr lang="bg-BG" altLang="bg-BG" sz="2500" dirty="0">
              <a:solidFill>
                <a:srgbClr val="002060"/>
              </a:solidFill>
              <a:latin typeface="Arial" charset="0"/>
              <a:ea typeface="Cambria Math" pitchFamily="18" charset="0"/>
            </a:endParaRPr>
          </a:p>
        </p:txBody>
      </p:sp>
      <p:sp>
        <p:nvSpPr>
          <p:cNvPr id="10" name="Текстово поле 9"/>
          <p:cNvSpPr txBox="1"/>
          <p:nvPr/>
        </p:nvSpPr>
        <p:spPr>
          <a:xfrm>
            <a:off x="437468" y="1683633"/>
            <a:ext cx="86475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600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bg-BG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Трудовата дейност на хората в нашата страна се определя от ______________</a:t>
            </a: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______</a:t>
            </a:r>
            <a:r>
              <a:rPr lang="bg-BG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________</a:t>
            </a:r>
            <a:endParaRPr lang="en-US" sz="2800" i="1" dirty="0">
              <a:solidFill>
                <a:srgbClr val="002060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___________</a:t>
            </a:r>
            <a:endParaRPr lang="bg-BG" sz="2800" i="1" dirty="0">
              <a:solidFill>
                <a:srgbClr val="002060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Текстово поле 10"/>
          <p:cNvSpPr txBox="1"/>
          <p:nvPr/>
        </p:nvSpPr>
        <p:spPr>
          <a:xfrm>
            <a:off x="437469" y="2130307"/>
            <a:ext cx="8485569" cy="954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600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                           </a:t>
            </a:r>
            <a:r>
              <a:rPr lang="bg-BG" sz="2600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</a:t>
            </a: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разнообразните ни природни</a:t>
            </a:r>
            <a:endParaRPr lang="bg-BG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богатства.</a:t>
            </a:r>
            <a:endParaRPr lang="bg-BG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Текстово поле 11"/>
          <p:cNvSpPr txBox="1"/>
          <p:nvPr/>
        </p:nvSpPr>
        <p:spPr>
          <a:xfrm>
            <a:off x="437469" y="3221028"/>
            <a:ext cx="86475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600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bg-BG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Развитието на селскостопанската дейност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зависи от  ______________</a:t>
            </a: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______</a:t>
            </a:r>
            <a:r>
              <a:rPr lang="bg-BG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_________</a:t>
            </a:r>
            <a:endParaRPr lang="en-US" sz="2800" i="1" dirty="0" smtClean="0">
              <a:solidFill>
                <a:srgbClr val="002060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___________</a:t>
            </a:r>
            <a:r>
              <a:rPr lang="bg-BG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_______________</a:t>
            </a:r>
            <a:endParaRPr lang="bg-BG" sz="2800" i="1" dirty="0">
              <a:solidFill>
                <a:srgbClr val="002060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Текстово поле 12"/>
          <p:cNvSpPr txBox="1"/>
          <p:nvPr/>
        </p:nvSpPr>
        <p:spPr>
          <a:xfrm>
            <a:off x="588990" y="3641033"/>
            <a:ext cx="80259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600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                  </a:t>
            </a: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плодородието на българските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р</a:t>
            </a: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авнини, низини и полета.</a:t>
            </a:r>
            <a:endParaRPr lang="bg-BG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Текстово поле 13"/>
          <p:cNvSpPr txBox="1"/>
          <p:nvPr/>
        </p:nvSpPr>
        <p:spPr>
          <a:xfrm>
            <a:off x="439672" y="4869160"/>
            <a:ext cx="864757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600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bg-BG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Трудовата дейност на хората в равнините, низините, полетата и по черноморското крайбрежие е различна, защото ____________</a:t>
            </a:r>
            <a:endParaRPr lang="en-US" sz="2800" i="1" dirty="0">
              <a:solidFill>
                <a:srgbClr val="002060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___________</a:t>
            </a:r>
            <a:r>
              <a:rPr lang="bg-BG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__________________</a:t>
            </a:r>
            <a:endParaRPr lang="bg-BG" sz="2800" i="1" dirty="0">
              <a:solidFill>
                <a:srgbClr val="002060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Текстово поле 14"/>
          <p:cNvSpPr txBox="1"/>
          <p:nvPr/>
        </p:nvSpPr>
        <p:spPr>
          <a:xfrm>
            <a:off x="439672" y="5717816"/>
            <a:ext cx="832136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600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                  </a:t>
            </a:r>
            <a:r>
              <a:rPr lang="bg-BG" sz="2600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                                       </a:t>
            </a: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климатът и условията в тях са различни.</a:t>
            </a:r>
            <a:endParaRPr lang="bg-BG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78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АНИМАЦИИ, КАРТИНКИ, ГИФЧЕТА\темплейти\32909m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761038" y="650434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452926" y="650992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pic>
        <p:nvPicPr>
          <p:cNvPr id="7" name="Picture 2" descr="E:\ОС\гифчета и картинки\различни гифчета\ff962c65118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47" y="169162"/>
            <a:ext cx="630238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Текстово поле 6"/>
          <p:cNvSpPr txBox="1">
            <a:spLocks noChangeArrowheads="1"/>
          </p:cNvSpPr>
          <p:nvPr/>
        </p:nvSpPr>
        <p:spPr bwMode="auto">
          <a:xfrm>
            <a:off x="683568" y="191625"/>
            <a:ext cx="630329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4638" indent="-2746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bg-BG" altLang="bg-BG" sz="2500" dirty="0" smtClean="0">
                <a:solidFill>
                  <a:srgbClr val="002060"/>
                </a:solidFill>
                <a:latin typeface="Arial" charset="0"/>
                <a:ea typeface="Cambria Math" pitchFamily="18" charset="0"/>
              </a:rPr>
              <a:t>1. Запиши кои са най-разпространените селскостопански култури в:.</a:t>
            </a:r>
            <a:endParaRPr lang="bg-BG" altLang="bg-BG" sz="2500" dirty="0">
              <a:solidFill>
                <a:srgbClr val="002060"/>
              </a:solidFill>
              <a:latin typeface="Arial" charset="0"/>
              <a:ea typeface="Cambria Math" pitchFamily="18" charset="0"/>
            </a:endParaRP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4748" y="-10814"/>
            <a:ext cx="814220" cy="1065281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1293" y="-10814"/>
            <a:ext cx="771266" cy="106528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0" name="Текстово поле 9"/>
          <p:cNvSpPr txBox="1"/>
          <p:nvPr/>
        </p:nvSpPr>
        <p:spPr>
          <a:xfrm>
            <a:off x="437468" y="1196752"/>
            <a:ext cx="86475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Дунавската равнина ______________</a:t>
            </a: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______</a:t>
            </a:r>
            <a:r>
              <a:rPr lang="bg-BG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___</a:t>
            </a:r>
            <a:endParaRPr lang="en-US" sz="2800" i="1" dirty="0">
              <a:solidFill>
                <a:srgbClr val="002060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___________</a:t>
            </a:r>
            <a:r>
              <a:rPr lang="bg-BG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______________________________</a:t>
            </a:r>
            <a:endParaRPr lang="bg-BG" sz="2800" i="1" dirty="0">
              <a:solidFill>
                <a:srgbClr val="002060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Текстово поле 10"/>
          <p:cNvSpPr txBox="1"/>
          <p:nvPr/>
        </p:nvSpPr>
        <p:spPr>
          <a:xfrm>
            <a:off x="437469" y="1202104"/>
            <a:ext cx="84855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600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                           </a:t>
            </a:r>
            <a:r>
              <a:rPr lang="bg-BG" sz="2600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         - </a:t>
            </a: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пшеница, царевица, слънчоглед, фасул, захарно цвекло и други.</a:t>
            </a:r>
            <a:endParaRPr lang="bg-BG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Текстово поле 12"/>
          <p:cNvSpPr txBox="1"/>
          <p:nvPr/>
        </p:nvSpPr>
        <p:spPr>
          <a:xfrm>
            <a:off x="356468" y="2420888"/>
            <a:ext cx="86475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600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bg-BG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Горнотракийска низина ______________</a:t>
            </a: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______</a:t>
            </a:r>
            <a:r>
              <a:rPr lang="bg-BG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_</a:t>
            </a:r>
            <a:endParaRPr lang="en-US" sz="2800" i="1" dirty="0">
              <a:solidFill>
                <a:srgbClr val="002060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___________</a:t>
            </a:r>
            <a:r>
              <a:rPr lang="bg-BG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_______________________________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_________________________________________</a:t>
            </a:r>
            <a:endParaRPr lang="bg-BG" sz="2800" i="1" dirty="0">
              <a:solidFill>
                <a:srgbClr val="002060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Текстово поле 13"/>
          <p:cNvSpPr txBox="1"/>
          <p:nvPr/>
        </p:nvSpPr>
        <p:spPr>
          <a:xfrm>
            <a:off x="480873" y="2420888"/>
            <a:ext cx="829605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600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                           </a:t>
            </a:r>
            <a:r>
              <a:rPr lang="bg-BG" sz="2600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              - </a:t>
            </a: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зеленчуци, лозя, ориз, памук, овощни дървета – ябълки, череши, сливи, праскови и други.</a:t>
            </a:r>
            <a:endParaRPr lang="bg-BG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" name="Текстово поле 15"/>
          <p:cNvSpPr txBox="1"/>
          <p:nvPr/>
        </p:nvSpPr>
        <p:spPr>
          <a:xfrm>
            <a:off x="428963" y="4005064"/>
            <a:ext cx="864757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600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bg-BG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Планините - ______________</a:t>
            </a: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______</a:t>
            </a:r>
            <a:r>
              <a:rPr lang="bg-BG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__________</a:t>
            </a:r>
            <a:endParaRPr lang="en-US" sz="2800" i="1" dirty="0">
              <a:solidFill>
                <a:srgbClr val="002060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___________</a:t>
            </a:r>
            <a:r>
              <a:rPr lang="bg-BG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______________________________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_________________________________________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i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bg-BG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_________________________________________</a:t>
            </a:r>
            <a:endParaRPr lang="bg-BG" sz="2800" i="1" dirty="0">
              <a:solidFill>
                <a:srgbClr val="002060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Текстово поле 16"/>
          <p:cNvSpPr txBox="1"/>
          <p:nvPr/>
        </p:nvSpPr>
        <p:spPr>
          <a:xfrm>
            <a:off x="480873" y="4021452"/>
            <a:ext cx="813405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600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                       </a:t>
            </a: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картофи, ръж, овес, малини...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По склоновете на Рила, Пирин и Родопите се отглежда тютюн.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Планините са богати на ценни билки.</a:t>
            </a:r>
            <a:endParaRPr lang="bg-BG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71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АНИМАЦИИ, КАРТИНКИ, ГИФЧЕТА\темплейти\32909m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761038" y="650434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452926" y="650992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pic>
        <p:nvPicPr>
          <p:cNvPr id="7" name="Picture 2" descr="E:\ОС\гифчета и картинки\различни гифчета\ff962c65118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47" y="0"/>
            <a:ext cx="630238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Текстово поле 6"/>
          <p:cNvSpPr txBox="1">
            <a:spLocks noChangeArrowheads="1"/>
          </p:cNvSpPr>
          <p:nvPr/>
        </p:nvSpPr>
        <p:spPr bwMode="auto">
          <a:xfrm>
            <a:off x="788985" y="240744"/>
            <a:ext cx="407104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4638" indent="-2746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bg-BG" altLang="bg-BG" sz="2500" dirty="0">
                <a:solidFill>
                  <a:srgbClr val="002060"/>
                </a:solidFill>
                <a:latin typeface="Arial" charset="0"/>
                <a:ea typeface="Cambria Math" pitchFamily="18" charset="0"/>
              </a:rPr>
              <a:t>2</a:t>
            </a:r>
            <a:r>
              <a:rPr lang="bg-BG" altLang="bg-BG" sz="2500" dirty="0" smtClean="0">
                <a:solidFill>
                  <a:srgbClr val="002060"/>
                </a:solidFill>
                <a:latin typeface="Arial" charset="0"/>
                <a:ea typeface="Cambria Math" pitchFamily="18" charset="0"/>
              </a:rPr>
              <a:t>. Огради верния отговор.</a:t>
            </a:r>
            <a:endParaRPr lang="bg-BG" altLang="bg-BG" sz="2500" dirty="0">
              <a:solidFill>
                <a:srgbClr val="002060"/>
              </a:solidFill>
              <a:latin typeface="Arial" charset="0"/>
              <a:ea typeface="Cambria Math" pitchFamily="18" charset="0"/>
            </a:endParaRPr>
          </a:p>
        </p:txBody>
      </p:sp>
      <p:sp>
        <p:nvSpPr>
          <p:cNvPr id="10" name="Текстово поле 6"/>
          <p:cNvSpPr txBox="1">
            <a:spLocks noChangeArrowheads="1"/>
          </p:cNvSpPr>
          <p:nvPr/>
        </p:nvSpPr>
        <p:spPr bwMode="auto">
          <a:xfrm>
            <a:off x="757530" y="740204"/>
            <a:ext cx="838647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4638" indent="-2746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bg-BG" altLang="bg-BG" sz="2500" b="1" dirty="0">
                <a:solidFill>
                  <a:srgbClr val="002060"/>
                </a:solidFill>
                <a:latin typeface="Arial" charset="0"/>
                <a:ea typeface="Cambria Math" pitchFamily="18" charset="0"/>
              </a:rPr>
              <a:t>А/</a:t>
            </a:r>
            <a:r>
              <a:rPr lang="bg-BG" altLang="bg-BG" sz="2500" dirty="0">
                <a:solidFill>
                  <a:srgbClr val="002060"/>
                </a:solidFill>
                <a:latin typeface="Arial" charset="0"/>
                <a:ea typeface="Cambria Math" pitchFamily="18" charset="0"/>
              </a:rPr>
              <a:t> </a:t>
            </a:r>
            <a:r>
              <a:rPr lang="bg-BG" altLang="bg-BG" sz="2500" i="1" dirty="0" smtClean="0">
                <a:solidFill>
                  <a:srgbClr val="002060"/>
                </a:solidFill>
                <a:latin typeface="Arial" charset="0"/>
                <a:ea typeface="Cambria Math" pitchFamily="18" charset="0"/>
              </a:rPr>
              <a:t>За кой природен обект се отнася определението „ябълковата градина на България“?</a:t>
            </a:r>
            <a:endParaRPr lang="bg-BG" altLang="bg-BG" sz="2500" i="1" dirty="0">
              <a:solidFill>
                <a:srgbClr val="002060"/>
              </a:solidFill>
              <a:latin typeface="Arial" charset="0"/>
              <a:ea typeface="Cambria Math" pitchFamily="18" charset="0"/>
            </a:endParaRPr>
          </a:p>
        </p:txBody>
      </p:sp>
      <p:pic>
        <p:nvPicPr>
          <p:cNvPr id="11" name="Picture 2" descr="http://upload.wikimedia.org/wikipedia/commons/c/c4/Karta_bg_shabl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3" y="1780381"/>
            <a:ext cx="6413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Текстово поле 11"/>
          <p:cNvSpPr txBox="1"/>
          <p:nvPr/>
        </p:nvSpPr>
        <p:spPr>
          <a:xfrm>
            <a:off x="1922808" y="1732756"/>
            <a:ext cx="2361159" cy="522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bg-BG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Добруджа</a:t>
            </a:r>
            <a:endParaRPr lang="bg-BG" sz="2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http://upload.wikimedia.org/wikipedia/commons/c/c4/Karta_bg_shabl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2398494"/>
            <a:ext cx="5984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Текстово поле 13"/>
          <p:cNvSpPr txBox="1"/>
          <p:nvPr/>
        </p:nvSpPr>
        <p:spPr>
          <a:xfrm>
            <a:off x="1905797" y="2334993"/>
            <a:ext cx="4953448" cy="523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bg-BG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Софийската котловина</a:t>
            </a:r>
            <a:endParaRPr lang="bg-BG" sz="2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http://upload.wikimedia.org/wikipedia/commons/c/c4/Karta_bg_shabl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3022600"/>
            <a:ext cx="596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Текстово поле 15"/>
          <p:cNvSpPr txBox="1"/>
          <p:nvPr/>
        </p:nvSpPr>
        <p:spPr>
          <a:xfrm>
            <a:off x="1922808" y="2924011"/>
            <a:ext cx="5601520" cy="523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bg-BG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Кюстендилската котловина </a:t>
            </a:r>
            <a:endParaRPr lang="bg-BG" sz="2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Текстово поле 6"/>
          <p:cNvSpPr txBox="1">
            <a:spLocks noChangeArrowheads="1"/>
          </p:cNvSpPr>
          <p:nvPr/>
        </p:nvSpPr>
        <p:spPr bwMode="auto">
          <a:xfrm>
            <a:off x="750346" y="3546165"/>
            <a:ext cx="838647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4638" indent="-2746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bg-BG" altLang="bg-BG" sz="2500" b="1" dirty="0" smtClean="0">
                <a:solidFill>
                  <a:srgbClr val="002060"/>
                </a:solidFill>
                <a:latin typeface="Arial" charset="0"/>
                <a:ea typeface="Cambria Math" pitchFamily="18" charset="0"/>
              </a:rPr>
              <a:t>Б/</a:t>
            </a:r>
            <a:r>
              <a:rPr lang="bg-BG" altLang="bg-BG" sz="2500" dirty="0" smtClean="0">
                <a:solidFill>
                  <a:srgbClr val="002060"/>
                </a:solidFill>
                <a:latin typeface="Arial" charset="0"/>
                <a:ea typeface="Cambria Math" pitchFamily="18" charset="0"/>
              </a:rPr>
              <a:t> </a:t>
            </a:r>
            <a:r>
              <a:rPr lang="bg-BG" altLang="bg-BG" sz="2500" i="1" dirty="0" smtClean="0">
                <a:solidFill>
                  <a:srgbClr val="002060"/>
                </a:solidFill>
                <a:latin typeface="Arial" charset="0"/>
                <a:ea typeface="Cambria Math" pitchFamily="18" charset="0"/>
              </a:rPr>
              <a:t>Коя от посочените култури НЕ Е характерна за  </a:t>
            </a:r>
          </a:p>
          <a:p>
            <a:r>
              <a:rPr lang="bg-BG" altLang="bg-BG" sz="2500" i="1" dirty="0">
                <a:solidFill>
                  <a:srgbClr val="002060"/>
                </a:solidFill>
                <a:latin typeface="Arial" charset="0"/>
                <a:ea typeface="Cambria Math" pitchFamily="18" charset="0"/>
              </a:rPr>
              <a:t> </a:t>
            </a:r>
            <a:r>
              <a:rPr lang="bg-BG" altLang="bg-BG" sz="2500" i="1" dirty="0" smtClean="0">
                <a:solidFill>
                  <a:srgbClr val="002060"/>
                </a:solidFill>
                <a:latin typeface="Arial" charset="0"/>
                <a:ea typeface="Cambria Math" pitchFamily="18" charset="0"/>
              </a:rPr>
              <a:t>    планинските райони на България?</a:t>
            </a:r>
            <a:endParaRPr lang="bg-BG" altLang="bg-BG" sz="2500" i="1" dirty="0">
              <a:solidFill>
                <a:srgbClr val="002060"/>
              </a:solidFill>
              <a:latin typeface="Arial" charset="0"/>
              <a:ea typeface="Cambria Math" pitchFamily="18" charset="0"/>
            </a:endParaRPr>
          </a:p>
        </p:txBody>
      </p:sp>
      <p:pic>
        <p:nvPicPr>
          <p:cNvPr id="18" name="Картина 17" descr="CorrectAnswerIndicator.png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1903903" y="2910020"/>
            <a:ext cx="543478" cy="621120"/>
          </a:xfrm>
          <a:prstGeom prst="rect">
            <a:avLst/>
          </a:prstGeom>
        </p:spPr>
      </p:pic>
      <p:pic>
        <p:nvPicPr>
          <p:cNvPr id="19" name="Picture 2" descr="http://upload.wikimedia.org/wikipedia/commons/c/c4/Karta_bg_shabl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893" y="4581128"/>
            <a:ext cx="6413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Текстово поле 19"/>
          <p:cNvSpPr txBox="1"/>
          <p:nvPr/>
        </p:nvSpPr>
        <p:spPr>
          <a:xfrm>
            <a:off x="1903903" y="4533503"/>
            <a:ext cx="1371953" cy="522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bg-BG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ръж</a:t>
            </a:r>
            <a:endParaRPr lang="bg-BG" sz="2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" descr="http://upload.wikimedia.org/wikipedia/commons/c/c4/Karta_bg_shabl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118" y="5301208"/>
            <a:ext cx="596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Текстово поле 21"/>
          <p:cNvSpPr txBox="1"/>
          <p:nvPr/>
        </p:nvSpPr>
        <p:spPr>
          <a:xfrm>
            <a:off x="1922808" y="5237707"/>
            <a:ext cx="2649192" cy="523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bg-BG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слънчоглед</a:t>
            </a:r>
            <a:endParaRPr lang="bg-BG" sz="2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Картина 22" descr="CorrectAnswerIndicator.png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1903903" y="5237707"/>
            <a:ext cx="543478" cy="621120"/>
          </a:xfrm>
          <a:prstGeom prst="rect">
            <a:avLst/>
          </a:prstGeom>
        </p:spPr>
      </p:pic>
      <p:pic>
        <p:nvPicPr>
          <p:cNvPr id="24" name="Picture 2" descr="http://upload.wikimedia.org/wikipedia/commons/c/c4/Karta_bg_shabl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632" y="6021288"/>
            <a:ext cx="5984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Текстово поле 24"/>
          <p:cNvSpPr txBox="1"/>
          <p:nvPr/>
        </p:nvSpPr>
        <p:spPr>
          <a:xfrm>
            <a:off x="1932194" y="5915802"/>
            <a:ext cx="2351773" cy="523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bg-BG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картофи</a:t>
            </a:r>
            <a:endParaRPr lang="bg-BG" sz="2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67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SUS4\Desktop\Нова папка (2)\темплейти\32909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ятиугольник 23">
            <a:hlinkClick r:id="" action="ppaction://hlinkshowjump?jump=nextslide"/>
          </p:cNvPr>
          <p:cNvSpPr/>
          <p:nvPr/>
        </p:nvSpPr>
        <p:spPr>
          <a:xfrm>
            <a:off x="8820000" y="6511242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5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464408" y="6534000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325" y1="7414" x2="90793" y2="7414"/>
                        <a14:foregroundMark x1="96164" y1="3255" x2="94885" y2="4701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879" y="0"/>
            <a:ext cx="2317796" cy="3280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Картина 2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280" y1="96386" x2="95169" y2="95525"/>
                        <a14:foregroundMark x1="4589" y1="95869" x2="966" y2="94492"/>
                        <a14:foregroundMark x1="3865" y1="90361" x2="11836" y2="2410"/>
                        <a14:foregroundMark x1="3382" y1="40275" x2="242" y2="42513"/>
                        <a14:foregroundMark x1="5072" y1="48881" x2="242" y2="58176"/>
                        <a14:foregroundMark x1="96377" y1="89329" x2="95411" y2="4991"/>
                        <a14:foregroundMark x1="16667" y1="4131" x2="91063" y2="5508"/>
                        <a14:foregroundMark x1="15700" y1="12048" x2="85749" y2="50258"/>
                        <a14:foregroundMark x1="17874" y1="46816" x2="92995" y2="7229"/>
                        <a14:foregroundMark x1="28261" y1="10155" x2="66184" y2="22719"/>
                        <a14:foregroundMark x1="84541" y1="26678" x2="84541" y2="48021"/>
                        <a14:foregroundMark x1="95894" y1="94664" x2="99758" y2="92083"/>
                        <a14:foregroundMark x1="96618" y1="81583" x2="98309" y2="77625"/>
                        <a14:foregroundMark x1="90338" y1="66265" x2="99758" y2="64200"/>
                        <a14:foregroundMark x1="96618" y1="9466" x2="99758" y2="11188"/>
                        <a14:foregroundMark x1="97585" y1="16867" x2="99034" y2="28399"/>
                        <a14:foregroundMark x1="93961" y1="31497" x2="99758" y2="43373"/>
                        <a14:backgroundMark x1="38647" y1="1205" x2="78261" y2="1205"/>
                        <a14:backgroundMark x1="61353" y1="98623" x2="72947" y2="9896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3675" y="0"/>
            <a:ext cx="2333585" cy="3280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23" l="262" r="100000">
                        <a14:foregroundMark x1="23168" y1="79623" x2="56152" y2="66792"/>
                        <a14:foregroundMark x1="62435" y1="44340" x2="73298" y2="34151"/>
                        <a14:backgroundMark x1="7853" y1="36792" x2="2356" y2="36604"/>
                        <a14:backgroundMark x1="4319" y1="6604" x2="4319" y2="377"/>
                        <a14:backgroundMark x1="3010" y1="15660" x2="1047" y2="17736"/>
                        <a14:backgroundMark x1="19110" y1="6792" x2="34686" y2="6604"/>
                        <a14:backgroundMark x1="34948" y1="10377" x2="56806" y2="9057"/>
                        <a14:backgroundMark x1="64267" y1="5849" x2="88351" y2="5660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5656" y="2676818"/>
            <a:ext cx="6048672" cy="4198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АНИМАЦИИ, КАРТИНКИ, ГИФЧЕТА\темплейти\32909m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761038" y="650434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452926" y="650992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pic>
        <p:nvPicPr>
          <p:cNvPr id="7" name="Picture 2" descr="E:\ОС\гифчета и картинки\различни гифчета\ff962c65118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47" y="0"/>
            <a:ext cx="630238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Текстово поле 6"/>
          <p:cNvSpPr txBox="1">
            <a:spLocks noChangeArrowheads="1"/>
          </p:cNvSpPr>
          <p:nvPr/>
        </p:nvSpPr>
        <p:spPr bwMode="auto">
          <a:xfrm>
            <a:off x="788985" y="240744"/>
            <a:ext cx="407104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4638" indent="-2746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bg-BG" altLang="bg-BG" sz="2500" dirty="0">
                <a:solidFill>
                  <a:srgbClr val="002060"/>
                </a:solidFill>
                <a:latin typeface="Arial" charset="0"/>
                <a:ea typeface="Cambria Math" pitchFamily="18" charset="0"/>
              </a:rPr>
              <a:t>2</a:t>
            </a:r>
            <a:r>
              <a:rPr lang="bg-BG" altLang="bg-BG" sz="2500" dirty="0" smtClean="0">
                <a:solidFill>
                  <a:srgbClr val="002060"/>
                </a:solidFill>
                <a:latin typeface="Arial" charset="0"/>
                <a:ea typeface="Cambria Math" pitchFamily="18" charset="0"/>
              </a:rPr>
              <a:t>. Огради верния отговор.</a:t>
            </a:r>
            <a:endParaRPr lang="bg-BG" altLang="bg-BG" sz="2500" dirty="0">
              <a:solidFill>
                <a:srgbClr val="002060"/>
              </a:solidFill>
              <a:latin typeface="Arial" charset="0"/>
              <a:ea typeface="Cambria Math" pitchFamily="18" charset="0"/>
            </a:endParaRPr>
          </a:p>
        </p:txBody>
      </p:sp>
      <p:sp>
        <p:nvSpPr>
          <p:cNvPr id="10" name="Текстово поле 6"/>
          <p:cNvSpPr txBox="1">
            <a:spLocks noChangeArrowheads="1"/>
          </p:cNvSpPr>
          <p:nvPr/>
        </p:nvSpPr>
        <p:spPr bwMode="auto">
          <a:xfrm>
            <a:off x="757530" y="740204"/>
            <a:ext cx="838647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4638" indent="-2746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bg-BG" altLang="bg-BG" sz="2500" b="1" dirty="0" smtClean="0">
                <a:solidFill>
                  <a:srgbClr val="002060"/>
                </a:solidFill>
                <a:latin typeface="Arial" charset="0"/>
                <a:ea typeface="Cambria Math" pitchFamily="18" charset="0"/>
              </a:rPr>
              <a:t>В/</a:t>
            </a:r>
            <a:r>
              <a:rPr lang="bg-BG" altLang="bg-BG" sz="2500" dirty="0" smtClean="0">
                <a:solidFill>
                  <a:srgbClr val="002060"/>
                </a:solidFill>
                <a:latin typeface="Arial" charset="0"/>
                <a:ea typeface="Cambria Math" pitchFamily="18" charset="0"/>
              </a:rPr>
              <a:t> </a:t>
            </a:r>
            <a:r>
              <a:rPr lang="bg-BG" altLang="bg-BG" sz="2500" i="1" dirty="0" smtClean="0">
                <a:solidFill>
                  <a:srgbClr val="002060"/>
                </a:solidFill>
                <a:latin typeface="Arial" charset="0"/>
                <a:ea typeface="Cambria Math" pitchFamily="18" charset="0"/>
              </a:rPr>
              <a:t>По склоновете на коя от посочените планини </a:t>
            </a:r>
          </a:p>
          <a:p>
            <a:r>
              <a:rPr lang="bg-BG" altLang="bg-BG" sz="2500" i="1" dirty="0">
                <a:solidFill>
                  <a:srgbClr val="002060"/>
                </a:solidFill>
                <a:latin typeface="Arial" charset="0"/>
                <a:ea typeface="Cambria Math" pitchFamily="18" charset="0"/>
              </a:rPr>
              <a:t> </a:t>
            </a:r>
            <a:r>
              <a:rPr lang="bg-BG" altLang="bg-BG" sz="2500" i="1" dirty="0" smtClean="0">
                <a:solidFill>
                  <a:srgbClr val="002060"/>
                </a:solidFill>
                <a:latin typeface="Arial" charset="0"/>
                <a:ea typeface="Cambria Math" pitchFamily="18" charset="0"/>
              </a:rPr>
              <a:t>   НЕ СЕ отглежда тютюн?</a:t>
            </a:r>
            <a:endParaRPr lang="bg-BG" altLang="bg-BG" sz="2500" i="1" dirty="0">
              <a:solidFill>
                <a:srgbClr val="002060"/>
              </a:solidFill>
              <a:latin typeface="Arial" charset="0"/>
              <a:ea typeface="Cambria Math" pitchFamily="18" charset="0"/>
            </a:endParaRPr>
          </a:p>
        </p:txBody>
      </p:sp>
      <p:pic>
        <p:nvPicPr>
          <p:cNvPr id="11" name="Picture 2" descr="http://upload.wikimedia.org/wikipedia/commons/c/c4/Karta_bg_shabl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3" y="1780381"/>
            <a:ext cx="6413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Текстово поле 11"/>
          <p:cNvSpPr txBox="1"/>
          <p:nvPr/>
        </p:nvSpPr>
        <p:spPr>
          <a:xfrm>
            <a:off x="1922809" y="1732756"/>
            <a:ext cx="1497064" cy="522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bg-BG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Рила</a:t>
            </a:r>
            <a:endParaRPr lang="bg-BG" sz="2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http://upload.wikimedia.org/wikipedia/commons/c/c4/Karta_bg_shabl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3051011"/>
            <a:ext cx="5984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Текстово поле 13"/>
          <p:cNvSpPr txBox="1"/>
          <p:nvPr/>
        </p:nvSpPr>
        <p:spPr>
          <a:xfrm>
            <a:off x="1905797" y="2334993"/>
            <a:ext cx="2162147" cy="523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bg-BG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Витоша</a:t>
            </a:r>
            <a:endParaRPr lang="bg-BG" sz="2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http://upload.wikimedia.org/wikipedia/commons/c/c4/Karta_bg_shabl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563" y="2425206"/>
            <a:ext cx="596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Текстово поле 15"/>
          <p:cNvSpPr txBox="1"/>
          <p:nvPr/>
        </p:nvSpPr>
        <p:spPr>
          <a:xfrm>
            <a:off x="1922808" y="2924011"/>
            <a:ext cx="2433168" cy="523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bg-BG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Родопите</a:t>
            </a:r>
            <a:endParaRPr lang="bg-BG" sz="2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Картина 17" descr="CorrectAnswerIndicator.png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1903903" y="2313083"/>
            <a:ext cx="543478" cy="621120"/>
          </a:xfrm>
          <a:prstGeom prst="rect">
            <a:avLst/>
          </a:prstGeom>
        </p:spPr>
      </p:pic>
      <p:sp>
        <p:nvSpPr>
          <p:cNvPr id="26" name="Текстово поле 6"/>
          <p:cNvSpPr txBox="1">
            <a:spLocks noChangeArrowheads="1"/>
          </p:cNvSpPr>
          <p:nvPr/>
        </p:nvSpPr>
        <p:spPr bwMode="auto">
          <a:xfrm>
            <a:off x="473866" y="3811543"/>
            <a:ext cx="8449171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4638" indent="-2746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bg-BG" altLang="bg-BG" sz="2500" dirty="0">
                <a:solidFill>
                  <a:srgbClr val="002060"/>
                </a:solidFill>
                <a:latin typeface="Arial" charset="0"/>
                <a:ea typeface="Cambria Math" pitchFamily="18" charset="0"/>
              </a:rPr>
              <a:t>4</a:t>
            </a:r>
            <a:r>
              <a:rPr lang="bg-BG" altLang="bg-BG" sz="2500" dirty="0" smtClean="0">
                <a:solidFill>
                  <a:srgbClr val="002060"/>
                </a:solidFill>
                <a:latin typeface="Arial" charset="0"/>
                <a:ea typeface="Cambria Math" pitchFamily="18" charset="0"/>
              </a:rPr>
              <a:t>. Запиши кои са най-разпространените животни у нас.</a:t>
            </a:r>
            <a:endParaRPr lang="bg-BG" altLang="bg-BG" sz="2500" dirty="0">
              <a:solidFill>
                <a:srgbClr val="002060"/>
              </a:solidFill>
              <a:latin typeface="Arial" charset="0"/>
              <a:ea typeface="Cambria Math" pitchFamily="18" charset="0"/>
            </a:endParaRPr>
          </a:p>
        </p:txBody>
      </p:sp>
      <p:sp>
        <p:nvSpPr>
          <p:cNvPr id="27" name="Текстово поле 26"/>
          <p:cNvSpPr txBox="1"/>
          <p:nvPr/>
        </p:nvSpPr>
        <p:spPr>
          <a:xfrm>
            <a:off x="462975" y="4437112"/>
            <a:ext cx="815195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  ______________</a:t>
            </a: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______</a:t>
            </a:r>
            <a:r>
              <a:rPr lang="bg-BG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_________________</a:t>
            </a:r>
            <a:endParaRPr lang="en-US" sz="2800" i="1" dirty="0">
              <a:solidFill>
                <a:srgbClr val="002060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  </a:t>
            </a: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___________</a:t>
            </a:r>
            <a:r>
              <a:rPr lang="bg-BG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__________________________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  _____________________________________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  _____________________________________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i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bg-BG" sz="2800" i="1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 _____________________________________</a:t>
            </a:r>
            <a:endParaRPr lang="bg-BG" sz="2800" i="1" dirty="0">
              <a:solidFill>
                <a:srgbClr val="002060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" name="Текстово поле 27"/>
          <p:cNvSpPr txBox="1"/>
          <p:nvPr/>
        </p:nvSpPr>
        <p:spPr>
          <a:xfrm>
            <a:off x="971601" y="4449213"/>
            <a:ext cx="748132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Говеда, свине, птици, коне, овце, кози,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к</a:t>
            </a: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рави и други.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Много добре развито е пчеларството.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Във водните басейни – различни риби и други речни и морски дарове.</a:t>
            </a:r>
            <a:endParaRPr lang="bg-BG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16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АНИМАЦИИ, КАРТИНКИ, ГИФЧЕТА\темплейти\32909m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Картина 1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81" l="0" r="99370">
                        <a14:backgroundMark x1="1637" y1="13971" x2="3526" y2="2941"/>
                        <a14:backgroundMark x1="17758" y1="7169" x2="23929" y2="7169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854" y="1214103"/>
            <a:ext cx="8198190" cy="5614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761038" y="650434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pic>
        <p:nvPicPr>
          <p:cNvPr id="7" name="Picture 2" descr="E:\ОС\гифчета и картинки\различни гифчета\ff962c65118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47" y="0"/>
            <a:ext cx="630238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Текстово поле 6"/>
          <p:cNvSpPr txBox="1">
            <a:spLocks noChangeArrowheads="1"/>
          </p:cNvSpPr>
          <p:nvPr/>
        </p:nvSpPr>
        <p:spPr bwMode="auto">
          <a:xfrm>
            <a:off x="1009947" y="240743"/>
            <a:ext cx="8134053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4638" indent="-2746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bg-BG" altLang="bg-BG" sz="2500" dirty="0">
                <a:solidFill>
                  <a:srgbClr val="002060"/>
                </a:solidFill>
                <a:latin typeface="Arial" charset="0"/>
                <a:ea typeface="Cambria Math" pitchFamily="18" charset="0"/>
              </a:rPr>
              <a:t>5</a:t>
            </a:r>
            <a:r>
              <a:rPr lang="bg-BG" altLang="bg-BG" sz="2500" dirty="0" smtClean="0">
                <a:solidFill>
                  <a:srgbClr val="002060"/>
                </a:solidFill>
                <a:latin typeface="Arial" charset="0"/>
                <a:ea typeface="Cambria Math" pitchFamily="18" charset="0"/>
              </a:rPr>
              <a:t>. На </a:t>
            </a:r>
            <a:r>
              <a:rPr lang="bg-BG" altLang="bg-BG" sz="2500" dirty="0" err="1" smtClean="0">
                <a:solidFill>
                  <a:srgbClr val="002060"/>
                </a:solidFill>
                <a:latin typeface="Arial" charset="0"/>
                <a:ea typeface="Cambria Math" pitchFamily="18" charset="0"/>
              </a:rPr>
              <a:t>контурната</a:t>
            </a:r>
            <a:r>
              <a:rPr lang="bg-BG" altLang="bg-BG" sz="2500" dirty="0" smtClean="0">
                <a:solidFill>
                  <a:srgbClr val="002060"/>
                </a:solidFill>
                <a:latin typeface="Arial" charset="0"/>
                <a:ea typeface="Cambria Math" pitchFamily="18" charset="0"/>
              </a:rPr>
              <a:t> карта постави с условни знаци селскостопанските култури, които се произвеждат </a:t>
            </a:r>
          </a:p>
          <a:p>
            <a:r>
              <a:rPr lang="bg-BG" altLang="bg-BG" sz="2500" dirty="0">
                <a:solidFill>
                  <a:srgbClr val="002060"/>
                </a:solidFill>
                <a:latin typeface="Arial" charset="0"/>
                <a:ea typeface="Cambria Math" pitchFamily="18" charset="0"/>
              </a:rPr>
              <a:t> </a:t>
            </a:r>
            <a:r>
              <a:rPr lang="bg-BG" altLang="bg-BG" sz="2500" dirty="0" smtClean="0">
                <a:solidFill>
                  <a:srgbClr val="002060"/>
                </a:solidFill>
                <a:latin typeface="Arial" charset="0"/>
                <a:ea typeface="Cambria Math" pitchFamily="18" charset="0"/>
              </a:rPr>
              <a:t>  в съответните райони.</a:t>
            </a:r>
            <a:endParaRPr lang="bg-BG" altLang="bg-BG" sz="2500" dirty="0">
              <a:solidFill>
                <a:srgbClr val="002060"/>
              </a:solidFill>
              <a:latin typeface="Arial" charset="0"/>
              <a:ea typeface="Cambria Math" pitchFamily="18" charset="0"/>
            </a:endParaRPr>
          </a:p>
        </p:txBody>
      </p:sp>
      <p:sp>
        <p:nvSpPr>
          <p:cNvPr id="5" name="Текстово поле 4"/>
          <p:cNvSpPr txBox="1"/>
          <p:nvPr/>
        </p:nvSpPr>
        <p:spPr>
          <a:xfrm>
            <a:off x="3417496" y="2551950"/>
            <a:ext cx="2018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solidFill>
                  <a:srgbClr val="002060"/>
                </a:solidFill>
              </a:rPr>
              <a:t>Дунавска равнина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33794" name="Picture 2" descr="https://encrypted-tbn1.gstatic.com/images?q=tbn:ANd9GcQnYXTnGmrTsq_2O7lC-292qDUd6VYZ6rZsf3naHTk1dq9pNc8X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538" r="100000">
                        <a14:backgroundMark x1="44086" y1="5166" x2="41398" y2="0"/>
                        <a14:backgroundMark x1="44086" y1="9225" x2="42473" y2="7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55943"/>
            <a:ext cx="577158" cy="84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encrypted-tbn1.gstatic.com/images?q=tbn:ANd9GcQnYXTnGmrTsq_2O7lC-292qDUd6VYZ6rZsf3naHTk1dq9pNc8X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538" r="100000">
                        <a14:backgroundMark x1="44086" y1="5166" x2="41398" y2="0"/>
                        <a14:backgroundMark x1="44086" y1="9225" x2="42473" y2="7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549" y="2235044"/>
            <a:ext cx="577158" cy="84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encrypted-tbn1.gstatic.com/images?q=tbn:ANd9GcQnYXTnGmrTsq_2O7lC-292qDUd6VYZ6rZsf3naHTk1dq9pNc8X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538" r="100000">
                        <a14:backgroundMark x1="44086" y1="5166" x2="41398" y2="0"/>
                        <a14:backgroundMark x1="44086" y1="9225" x2="42473" y2="7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865712"/>
            <a:ext cx="577158" cy="84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data:image/jpeg;base64,/9j/4AAQSkZJRgABAQAAAQABAAD/2wCEAAkGBxQTEhQUERQWFhUXGBYWFhgWFRcYGBcYFxUXFxcaGBkZHCggGBolGxUUITEhJSkrLi4uFx8zODMsNygtLisBCgoKDg0OGxAQGywlHyQsLCwsLCwsLCwsLCw0LCwsLCwsLCwsLSwsLCwsLCwsLC8sLiwsLCwsLCwsLCwsLCwsLP/AABEIALkBEAMBIgACEQEDEQH/xAAbAAACAwEBAQAAAAAAAAAAAAAABAEDBQIGB//EADsQAAEDAgQDBQYFBAICAwAAAAEAAhEDIQQSMUEFUWEicYGRoRMyscHR8AYUQlLhFSNi8TNykqIkU4L/xAAaAQEAAwEBAQAAAAAAAAAAAAAAAQIDBAUG/8QAMREAAgEDAwIDBgUFAAAAAAAAAAECAxEhBBIxQVETMnEFYYGR4fAiobHR8RQVQlLB/9oADAMBAAIRAxEAPwD7ghCEAICEIAQhCAEIQgBCEIAQhCAFKhCAlQhCAEEolZ2JqvectMd5OizqVNiBRxDipBinHefkFkV8bUPvVHeEgK3idNtOGglzzrFgPAJEM56968evWm5NN/mbRjg4e4nVx8ZTuHx1SmQS6w/S50z4Kz2wcBDWAjVwaB4k7eCSxbD+nMe63kNfRZKbi7xZNr8ntKT5aCNCAfNdpZj8lIEg9lgJG9m3RgMYKrczdJjyXvKawnyY2GkIQrkAhQpQAhCEAKFKEAIUKUBCEIQAhCEAIQhACEIQAhCEAIQhACEIQAhCRxuMizdVSpUUFdgtr1QZEwB7x+XelquPDQQwWG/3qUg55JhK4h14Bt9yfFePX18s7DSMCIkkuPaOv0XNZogxqmcJgXO2+XmVHFAGQwG+ro0HIczzXB4VWVNzfH6myavYzqdQtsRpeOt0/gcWWnNZ0gwNAOvRYrscZ15jbRMsrtOUSZ3ySde7dYafV7fU1lSubGM4kX0qgLmh0WEET3GbpX8M4k0g1jpdm9647Li6xA5Ea9y4pYP9UXP7z8hYK2lRIMyCf8WgQe/ddP8AcWqik+mCvhLbY9QCuHYho1cPNYvtCRcnzJVbqw0Ek8h8joumftyP+Mfn9DNaf3m3+bZ+4Kt3EGbSe4LGlx1gDf8AnkeqprYxrNf58RoVi/bVR8JIstOjcPE28nen1XTOJMPMHlH0XmHYl7/caYmMx0HjrCsq5aYuZcNzoR0vZRH2zV6pWJ/p0epoYpj/AHXAxrzHgrl42lXc52ekIP7yIt8/ALUwXGjmDapbBntC0bidiDzC9TTe0YVcPDMJ0XE30Llrgbi4XS9IyIQhCAEIQgBCEIAQhCAFKhCAEIXNR4AkmFDdsg6VVeuG6+A3KVrYwn3dOZ+SQr1gLk35n7uuGvroxX4Syi2X4nGk9Og+aRqVANSs/FcWaCQwFx3J0CzfzT6jsocCeQj46LwdR7Q3PudEKDZr4jHNaCBqdZVOGxTZuYHIXcegA070tg+DuMF4gTcEyY52stejgWNbBuJmfl2YXCq03K7+hvsilYvp8btlY2SNA0SQOt4HjCSOCc4nMYzSTF3EnqbeSbY5onI0dYFj4iF0RN3SR5wta2sqVklKWOy4EYKPCMz+j0gZ7Tz1JMeGiup0Hg6hrdiPgQLJivig3TwI37wq/wC4/TsdDv3BcLavjLNVe2Sx5DZzH6FVDE5vcaSN+h6FAwjR7xL+YJiFxice2mLRG0WnoQnHLFr8F7qJP/I6+0aEciVFbEsYIsI2+YKzva1ahDabCARPasPCVNDB02QapLzFwf0n5px7iLIPzrqhinJ6xoP8uiYZhm07v7b766R/iq62ODIDYbFhG45Hmsxz31i4UthJlwAF1aKT4HPoPYzisb32PTkeaBQa0NNVpz3zAnS9tDB2slW0WUpJIqFwj3bNJ1gFL4jFOqOyi7xsTEgDnFrLRJydv4I44H8Xj5sLdBpPNvJK0a47ROu3fIPlqk6lDYvdNtAAOoI+cqQC45QSw9Gx4NnRddCOblZWse//AA9VzUG9Jb5Gy01mfh2lloMvM3Pw+S0l9hS8iuedLkEIQrkAhCEAIQhACEIQAocY1VFbEgaXKzsVjN3HwXLX1UKaJSbHquM/b5n7us7EYncme/T6BZuM4lA1joNT3DdKU6daqRDcjf8AOQ7wGy8DU+0XN4ydEKDeWX4/jQZ1PT6b+MBZD6tesTlYRG7pj0stzDcKYyQ4zOztJ+PmrzVy2piCNhp/C8urWnLzfX5HTGCXCMSj+HHG9apLeTBYHu0W02lTpgQG2FiIkea7psOpNtwPmpljRIAI3B/lZOWL8ev7fdi3uKTiSfdHc6I9VYaMT7QkTyNlRU4o1thcH0VTG1akjRu2aRPdZVVn3b/ItZ+hdWxrW2MdCEuyvUqnsjL/AJGQD/Kaw2DZTBOpGuYfDkl6/EmtbA93lyUNWspP4L7+pK9yGcNQFMHNDnb8x/1SuM4o0Cxn4grKq42o+QydRB79pTVLgcOJxDuyQCA03J6nl3K2XG3CFkneXIUHVazgBLbE5nAwQPir8PgW0yHvdnInM06X3C6xXEx7oMFsAfJYuM4lIBvJMWEk84CR5/AviMs18ZxSLA22I2WTieIFxblBzOOWBqSbQBuihwmoRNc+zDXTlBl7htcWbY96uc6jRDm0WABxmSS5wjbM6TCttivM7vsMLgjDYAwHVzGVxmmCcxG0uaYGs25IxGNGUNp2AHZjl80nUxLnESYkxcxP3CXDzNogHtE/qBiSzpr5rRQlLnCIYw2XGC2QbmSQ3mRI3iPNduqBohghol1zMfuuVXZoIEMYO10E6/fVcCkah/w2iRPU+S3VO+OhQgdokAGNM2Yjyja60sLRJcGNu4wD/iJ1PWEtTdsw6Wc7Yc4O5WpwZoDuzt59V6Wlo7pIxqTsj2mCpBjGtGgAA8Ews/CvKfaV9GsI4iUIQpAIQhACEJPEYnZvn9FSc1BXYLquIA6nkEnXrmCXGB5DxO6oxOIFNsn/AGsWq2tXcQ3sMGrjuSJAb8yvI1euksL5I0hDcdcT461shuvr4BJfksTVaHy2mDBg3dB56wYWphadOh2S3KdyNXHck6rr2xcexYc7r56vqHJ3k7vt2O2FO3COcNhKNPtAQ8CMxuV2cVmOUCTz6KKmDAILyevLvK7qYlglpsdo3C525PEml+ppZdMgzDl1nuvyUvqtbp2SPJZeK4rPZm40PwVGGwdWuM0gazJ1i1vFVjl2gv3/AJ9C23rJjGL4raW6jWFNLA1HjOXAAxI3+4TNCjTp3YDn3m8pfG8R1cLEaj4hQ9vXLJV+Iobp06dJstvOoOvclsVxYNtNjp0WNi+I3EaEE30tv3aK7AcIc8tdVltIy4EET0tsrRU5e5Dao5YvX4s4nXfL1M6WTeB4X7QGo91s12EEEga72mFrsfTpMDBFjIcYk9T1WZxPi2YSPeHqAl4ry8i7fCsP1MVTotcKYhpuRJN/FZFbiRdmB0HwKQxGLgw6bgGwJ1JGsQPHktGpgcMM1i/NBD3HtCBYAiLbq+zrUK4QrS4ZVfmc53syyBlcAS6bkggwOnVOUXUaLiaLYzNykkk/HS+qVq4xztzMwUhXxDQXNnM+fdGt4J6WWiU5YWEPUerYtzjb7CRr4hoJA7Tge00WIEczaZVFfEPqCKfYaYH+YIPMaAlXUmtYGueQLHX7uVpClGPHIJpML5zXa4Wabho3jmeqtc5rAATL4ADd78+QSzaj6nZaCxsC9sx8dtIV7KYZ7ol9pJ26lbIqzr2b3mahytn3RpYbnf8AldOILQPdZuN3dOgS+JxraYmo4E7AfIc+qx6vEHVDyGw+q6aVNzyUbsbBxYMNZZo9V6XgrLBeW4Vh5IXueFYaAF7Wmp7TlqM18ME+1L0GJoL0EYAhCEAIQl8XiMthr8FWUlFXYKsdiY7I8Ui2oq8ecoB5zJ9VnHF9lx5SvMq1d0rsm2TjGVHVHkNBIb0JE8zG0+gU/wBXLBlESIGup5pfC4/2dMRrqY1Ljt8An8LkY0kxLruPMnUdB0XzdbUOb7e89CnBRWUWfkC8TVffWORQ/HtDS0iCLFZdfiBaS0E5dW845eCmjwmpWipMCDrMnlEbdVgm5O1JdM9bmtrZmzn+oPcfZtBPLuK6w/CHE/8AyHFuwgi/0Wjg8KxomwqNEF0/DoqcdxZmWHXdoQE8NRjd8/ePUnc27ROWYKlTlrmgzo4i46JTG8QbTb/b7JbsLAjn3rJxXEn1AWtkumAALkgpvAcCdVJFUmnYxIF5G20WURhJvJbalmQnU4m+Q6TJMefIBXYHh761QguydmSXtdrcWBifNbzaFCiABTaHN91wAnSJnWUhj+MF0jcb+EqVsi1bI3N8KwxgaDMMwscQ9xsXkRPSLwOiXrcX/SNNo5FZOKxDntBaC4kggAiSACXeiT9pUfNSm0djsljrOJ1J7unRS6MpZk8fUhIuxuMDffdAzR3AiT4CQuHOLrhh9m+Gh86DRzo1G8LvAMFJxeTnNX3iRcHWByb06Lt1Tsu2YATHIXsPFarasQRLLqOWiXNaXOa+DDjmNtpOogql78rCXnstMT429D6JR+Ps11JucCcxMi5tbnChmHJcCSTmkwSYzayBtKbM3lyUJfiDUMNlrD2muB7RgWnlzhTRwhsTqDBJ1M/7BV7WNpiHkABxjuErirUc4n9DfeETJ2E8tlorv0BZWeGhwpwX2kcoFyeq4Zh/1VTMC06CZEQPNQ1zWgwNSGmd9S436rL4n+IGMJDB7Rx69kffyWkYSliJW9jYfVi/ui194Guug1Xn+KcdJllDfV/Lu5mN1k4rFVqx7TjB/SNP5TOD4fU2AK76ejtmRSU0c4XCzqSSdzcz9Fs8PwBmF1hOH1f/AKyf+pWxRpuF8pa7k4QHdL2XTGMoPgycrm1wThull6rDUIXm+EcSvGnNrrHrC9XhKocLL0KE4yWDnmmXsC7UBSuozBCFDjCA5rVQ0ElY9Svq46nXoqsVi8xnyCzsRWJXm6mv24JSG6+Na8Fp++5YTXwXNP3yVrqROnxS2Kpultri02Fjz53Xmqs5O7NVEr4Pi+1cXa0/GPkn6tGrVdLWgA3kmG8ptMkrzFN9elWc4sOQkXIkQNe1sdddV6t+PIuPvkuHU0FFXOuEsjOFwlINBeGudzdfvgHRUVuL5CWsPZ1AG3MLBxPExmIc6JJIib9F1hOGvr9oPFFjSRmcDmda8NOg0uuSO70RvsXMjriXFHOLdSdIAvB7u5Tw3hFauHVGua1ptBmbW5W8lp8GNLChwcRUfrnAiRtrpHJUY/jpmWjLJynrOiLYljLF3wl8R+hhcPRa0taG1BMmJMnWTuqsbxnMOzr06LzuL4gA/wDuOAls36H+fRI4fiTnZ2spPLwXESIsd77KXRqVPNxgnb1NPG4+Q1z3AAnfqJKqwuFdifamlUa1oAbdpJNrkdEYXhDWinVLy8sAOV0EdQBCfxGM7QcwQTY9QdPVS3GGIZYb7FLOFspNDqeYVWiCC4kHmBOkrj2pLg5tswg9Y3XVapBzvMQJPrCxXV6lUfsyyMrTqNTPOw9EUHP8UwNVcXTaBBzdomG3IaCTdcOe57g8EhhI7PLkT1XdLBCWkDWx8Lg/FXBwYyGjMZmJ0aDN/RaXSwgWsoBuYnSJPfcH5Kh2KMAUtmyXEW0i3Wy6qWdnebkTGwO0eCw8fxeJp04zWHcOvqpjBzeChpVXNpyTLjl773WfieNNB5kAAAXv1VGE4e6ue2519YMSvU8P/BtHLcE9ZAhd1HTJ+YynUseJxOKqVrEwOQ06zzV2E4dK9BjPw26i/SWH3XfI8itXhfCei9GnS6IyczK4bwWdl6rh/AwIkLWwPDg0Cy1aNBd1OikYSmJ4Xh4Gy0WYYRCuZTVgC3UUjO5nYjhFN36QDzFj6JP2TqBbqRpPQ6yt6FBbOqrKmnlck7mVsxDSYDhOsTeFaqaOHaz3RAOwVyur2yVBJcUqwyBqbfVOpfE4Vr7um3JVmm42QPNVAVW5i0qzKeaGOJg33HgVyajWkWnray8erTV7NmqTF6HDiTJt8Uw3Bhsk/X7K6xWMa0a370j+e9oCAYPzWKilhclyrHMMOAdZ1vRY2ApM9n/dkuaXBwDiNCYNuYE+KebiC0hz9GmHTsAbP7huvOfiPEPw9YPa4FrrkWLXePNZ1qbnSsa03k2c4p/8bG0ybmLkTsCbpV+Ne5wBJMgi/MXHjGbySx4o14D2scZsQbfd1SwOrOhzfZtbDgAbnW82heaqX+7OtPBbjKxYGudMZoganNaw3jVU4qm6pkGV7aZc3M82IEjQai+67xGFY2H3c5pBkkkxuLnlKeq1C4FsWIjvlVUlC21C5xW4TRYQ8CXtMguOYuA2MrvEYlshzBfnzB2KojsZ6hAEdonS1iksRxFrGt9kA8gCSZgd3NS4Tk8sIfNsznGGi58pP31SFfiLQ0ClDnWmQYEbbXSZpVHmXOcZNxJy3tppayfpYENJLrWkz0KbYokRNJ1Uio65tttoR0WhLafvG5Gm51i3mqKeKzObSpiC92pjQu5J7BUqVYvaGkBpBNUuJcXTAkaAG9ltClKp/wAKyaQu+qXaEtaCGxuZ58ln43jFKiKkESTAG9hBsEti2131HNY1xyuIdlaXXFtdBYeqwX8IqNcc1OprMua6fGy3paVPzfIq6i6FvEfxBVqH+0Mo/cRf+EvwmwJed7nc9B11V1PBpyngCu+NOKVkjJtnoeAPB7XWPBeuHEW0qZe68aDmToPOF8+wVZ1I2Ejl9FvVsYyrTAzZSDOUi5ttzWSbhexnJXZs4fi9Woe0QAR7oHZHfOq9Jw2gC0OAiV5bhFHMQNzZe9wuHDWgDQL0NEpO7ZhUt0JpUUw1qloUr0TIEIQgBCEIAQhCAFRjqZdTe1upa4DvIMK9QgPl+FrvYCASDuORbY2TDOLZzfnBn5rX/EnCyyr7Vo7DjLoHuu+QK81VwuWpI0dy5gfSF5dakzqUrmjjcRZpnofkl8NUIKtOHcWxoNb9LKWUcugk9VzeE91yraSDEVrEwPdIPisj8Q0gcM2LhsEf+BBPpqtDiFIuAnSdFIpB+FfTsXEOAAnsyD6zfzUuLd0SpCPA6BbRYH6kSO83jvTNZmTtHQazuDsOui7ZUa+kJ5QRyI6KmlhW3zEmNJJPZItHLQrzaiTng64vGQrYmi0ZnO5Wgze0RFkmeKOFOGtbniBqdNLc46pjG4Wn7N5g+6bweVtesLjF42mz3YJNgAJPeSbAXWVla6RZWEG4F9QdqSDe5MXvMJv8o1lPM79vxELv2r6oy0mENAylzrbbIpcJsBWqF0bA8tLm/orKlKREqiXJTiOINs2kJNjccthudFS7AVakuqENvbNyBtDR81qy1g7ADRz381l47ijRvJWkaKiZOr2LmYamztGXEaEmBryH1V1LizWwIAbN8gA8YCwfavqnl3rqpwl5vJI5LWL28Gblfk9Zh+LUax9nmJMGIzAjxFvApXG1KtHVwe0zlkXte9rGNpSXDsCGezMG3bdzMyB5D4legNKWgOu0wR8fCFqpEGLTxtKpHtKRkbgT85TdLD4cmxjoQ76FNUuH0hq0x/2/hO0uH0CR/wAg8Wn6fNbxali6DEhw6idMvr9FxS4FmPYBP/5t6wvZ8O4bRgFgnvWoygBoF2Q0kWrsxc2jznCuDuYQf9r0lJsBdhqkBdsIKCsjNu4IQhXIBCEIAQhCAEIQgBClQgOXtBEESDsViYjgFPNImJmJtPxhbqre1VlFPklNo8/iMABsszEUF6mrSlJVsIsZ00+CUzzNRk2K4w7ImP8ARC2a+BWVjMO5twJWEqJKZw/C03zmZ2t4JE+RStTg9OZaaje5wPlLUf1KPeBC5dxZn7v/AFK5ZUF1iaqo+5x/R2TJdUPe4ekBW08HTaZDBPM3Pqk6/G2jST3N+qzcTxiofdb5n5BU8DtEnxH1Zv1qwG6xcdx2mywMnkL/AAWNXbVqe84xyFh6Lmjwg8ldafuV3HdXHVKulh6prBcKBMm56pnCcOLdlt4HDhc86bTsLnGC4SFv4PAAbKcJS0+/srTojwKtCkkVbEncObMjxVNTD5YGrb6bStZrZXYw4PjorunfglSMT8g7VsHun4LqnSI1ELYOHjS3cPpddOaD7w7tL9x0PxUR0y5RfxGJYYkG0g9DbvW/ha+YdRqsSzT05n7stTh4uSO75yu7T3UrGcsq48hCF3mQIQpQEIUqEBKhShAChShAChSoQEqCEKUBW5iqdTTCCEAi+ilq2DB2WqWrg01FgeaxPBWu2WdV/DY5L2hpLk0QquJNzw5/DQ5KR+HByXtfYBHsAo2IXPIU/wAPjkmGcEHJen9gpFFPDRNzApcJHJcVuE5bt0XpBRXXslWVKMlkbjzNBsWKcHr9+qdxWB3CRqMI1XJOjKJNy9psug/7+ff8Uoan+woLlVAa/M7H0VdSp3dxiD8lQXc7KWP5FTfuSdx9k/ytnBMho56nvKxmXMdb/YWzQcujT5dyshhCAiF1FQQhCAEKUICEIQgBCEICUIQgBCEICEKUICEKUICFELpQgCFEKUBARCmEIQAhCEAQqqtAHVWoUNXBlYjhh1aUhUwdQbL0iqqLGVGLLKR5wUn8vvzXQovK2HrkKngRLXFsLhY1WlSYuKaYC3jFRVkUZ0FKEK5AIQhACEIQAhCEAIQhAf/Z"/>
          <p:cNvSpPr>
            <a:spLocks noChangeAspect="1" noChangeArrowheads="1"/>
          </p:cNvSpPr>
          <p:nvPr/>
        </p:nvSpPr>
        <p:spPr bwMode="auto">
          <a:xfrm>
            <a:off x="155575" y="-1393825"/>
            <a:ext cx="42862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959466">
            <a:off x="6159374" y="2165742"/>
            <a:ext cx="780906" cy="531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671" y="2322602"/>
            <a:ext cx="151765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Картина 15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132" l="590" r="99410">
                        <a14:foregroundMark x1="27434" y1="89371" x2="48378" y2="78959"/>
                        <a14:foregroundMark x1="48968" y1="75705" x2="46903" y2="7830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8677" y="2235044"/>
            <a:ext cx="502744" cy="683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Картина 16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132" l="590" r="99410">
                        <a14:foregroundMark x1="27434" y1="89371" x2="48378" y2="78959"/>
                        <a14:foregroundMark x1="48968" y1="75705" x2="46903" y2="7830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1544" y="2551950"/>
            <a:ext cx="502744" cy="683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Картина 17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132" l="590" r="99410">
                        <a14:foregroundMark x1="27434" y1="89371" x2="48378" y2="78959"/>
                        <a14:foregroundMark x1="48968" y1="75705" x2="46903" y2="7830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2456" y="2772545"/>
            <a:ext cx="502744" cy="683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549" r="100000">
                        <a14:backgroundMark x1="65934" y1="75052" x2="68681" y2="7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584598">
            <a:off x="1947014" y="2689259"/>
            <a:ext cx="637819" cy="84984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94245"/>
            <a:ext cx="1373330" cy="128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01" name="Picture 9"/>
          <p:cNvPicPr>
            <a:picLocks noChangeAspect="1" noChangeArrowheads="1"/>
          </p:cNvPicPr>
          <p:nvPr/>
        </p:nvPicPr>
        <p:blipFill rotWithShape="1"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7461" b="100000" l="0" r="988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9356"/>
          <a:stretch/>
        </p:blipFill>
        <p:spPr bwMode="auto">
          <a:xfrm>
            <a:off x="3427323" y="3114608"/>
            <a:ext cx="823468" cy="430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08920"/>
            <a:ext cx="1414463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 rotWithShape="1"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7461" b="100000" l="0" r="988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9356"/>
          <a:stretch/>
        </p:blipFill>
        <p:spPr bwMode="auto">
          <a:xfrm>
            <a:off x="940220" y="2216223"/>
            <a:ext cx="823468" cy="430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Текстово поле 23"/>
          <p:cNvSpPr txBox="1"/>
          <p:nvPr/>
        </p:nvSpPr>
        <p:spPr>
          <a:xfrm rot="294556">
            <a:off x="1520355" y="3429000"/>
            <a:ext cx="5932512" cy="404902"/>
          </a:xfrm>
          <a:prstGeom prst="rect">
            <a:avLst/>
          </a:prstGeom>
          <a:noFill/>
        </p:spPr>
        <p:txBody>
          <a:bodyPr wrap="none" rtlCol="0">
            <a:prstTxWarp prst="textWave2">
              <a:avLst>
                <a:gd name="adj1" fmla="val 20000"/>
                <a:gd name="adj2" fmla="val 0"/>
              </a:avLst>
            </a:prstTxWarp>
            <a:spAutoFit/>
          </a:bodyPr>
          <a:lstStyle/>
          <a:p>
            <a:r>
              <a:rPr lang="bg-BG" b="1" dirty="0" smtClean="0">
                <a:solidFill>
                  <a:srgbClr val="002060"/>
                </a:solidFill>
              </a:rPr>
              <a:t>С    т    а    р    а         п    л    а    н    и    н    а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5" name="Текстово поле 24"/>
          <p:cNvSpPr txBox="1"/>
          <p:nvPr/>
        </p:nvSpPr>
        <p:spPr>
          <a:xfrm>
            <a:off x="1593944" y="465313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>
                <a:solidFill>
                  <a:srgbClr val="002060"/>
                </a:solidFill>
              </a:rPr>
              <a:t>Рила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6" name="Текстово поле 25"/>
          <p:cNvSpPr txBox="1"/>
          <p:nvPr/>
        </p:nvSpPr>
        <p:spPr>
          <a:xfrm rot="993643">
            <a:off x="1619037" y="5617274"/>
            <a:ext cx="829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>
                <a:solidFill>
                  <a:srgbClr val="002060"/>
                </a:solidFill>
              </a:rPr>
              <a:t>Пирин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7" name="Текстово поле 26"/>
          <p:cNvSpPr txBox="1"/>
          <p:nvPr/>
        </p:nvSpPr>
        <p:spPr>
          <a:xfrm rot="799645">
            <a:off x="3566620" y="5883595"/>
            <a:ext cx="2177159" cy="733346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0979725"/>
              </a:avLst>
            </a:prstTxWarp>
            <a:spAutoFit/>
          </a:bodyPr>
          <a:lstStyle/>
          <a:p>
            <a:r>
              <a:rPr lang="bg-BG" b="1" dirty="0" smtClean="0">
                <a:solidFill>
                  <a:srgbClr val="002060"/>
                </a:solidFill>
              </a:rPr>
              <a:t>Р   о   д   о   п   и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33803" name="Picture 11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96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3394" y="3563740"/>
            <a:ext cx="517496" cy="387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96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0309" y="3574123"/>
            <a:ext cx="517496" cy="387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1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96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652" y="3631451"/>
            <a:ext cx="517496" cy="387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1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96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0229" y="5011303"/>
            <a:ext cx="517496" cy="387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1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96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3371" y="5862646"/>
            <a:ext cx="517496" cy="387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1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96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7321" y="5919425"/>
            <a:ext cx="605471" cy="453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12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1739" y1="3279" x2="15942" y2="34426"/>
                        <a14:foregroundMark x1="76449" y1="2732" x2="85507" y2="65574"/>
                        <a14:foregroundMark x1="2536" y1="75956" x2="24638" y2="47541"/>
                        <a14:foregroundMark x1="33696" y1="75956" x2="30072" y2="98361"/>
                        <a14:backgroundMark x1="28986" y1="94536" x2="39130" y2="95628"/>
                        <a14:backgroundMark x1="33696" y1="3279" x2="43478" y2="5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64551">
            <a:off x="4358719" y="3690967"/>
            <a:ext cx="645329" cy="42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1739" y1="3279" x2="15942" y2="34426"/>
                        <a14:foregroundMark x1="76449" y1="2732" x2="85507" y2="65574"/>
                        <a14:foregroundMark x1="2536" y1="75956" x2="24638" y2="47541"/>
                        <a14:foregroundMark x1="33696" y1="75956" x2="30072" y2="98361"/>
                        <a14:backgroundMark x1="28986" y1="94536" x2="39130" y2="95628"/>
                        <a14:backgroundMark x1="33696" y1="3279" x2="43478" y2="5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64551">
            <a:off x="6307798" y="3792628"/>
            <a:ext cx="596190" cy="3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2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1739" y1="3279" x2="15942" y2="34426"/>
                        <a14:foregroundMark x1="76449" y1="2732" x2="85507" y2="65574"/>
                        <a14:foregroundMark x1="2536" y1="75956" x2="24638" y2="47541"/>
                        <a14:foregroundMark x1="33696" y1="75956" x2="30072" y2="98361"/>
                        <a14:backgroundMark x1="28986" y1="94536" x2="39130" y2="95628"/>
                        <a14:backgroundMark x1="33696" y1="3279" x2="43478" y2="5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64551">
            <a:off x="4667815" y="6139953"/>
            <a:ext cx="399677" cy="26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2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1739" y1="3279" x2="15942" y2="34426"/>
                        <a14:foregroundMark x1="76449" y1="2732" x2="85507" y2="65574"/>
                        <a14:foregroundMark x1="2536" y1="75956" x2="24638" y2="47541"/>
                        <a14:foregroundMark x1="33696" y1="75956" x2="30072" y2="98361"/>
                        <a14:backgroundMark x1="28986" y1="94536" x2="39130" y2="95628"/>
                        <a14:backgroundMark x1="33696" y1="3279" x2="43478" y2="5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64551">
            <a:off x="2145001" y="5231836"/>
            <a:ext cx="514264" cy="493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Текстово поле 37"/>
          <p:cNvSpPr txBox="1"/>
          <p:nvPr/>
        </p:nvSpPr>
        <p:spPr>
          <a:xfrm rot="799645">
            <a:off x="4541817" y="5138832"/>
            <a:ext cx="2177159" cy="733346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339779"/>
              </a:avLst>
            </a:prstTxWarp>
            <a:spAutoFit/>
          </a:bodyPr>
          <a:lstStyle/>
          <a:p>
            <a:r>
              <a:rPr lang="bg-BG" b="1" dirty="0" smtClean="0">
                <a:solidFill>
                  <a:srgbClr val="002060"/>
                </a:solidFill>
              </a:rPr>
              <a:t>Горнотракийска</a:t>
            </a:r>
          </a:p>
          <a:p>
            <a:r>
              <a:rPr lang="bg-BG" b="1" dirty="0" smtClean="0">
                <a:solidFill>
                  <a:srgbClr val="002060"/>
                </a:solidFill>
              </a:rPr>
              <a:t>низина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39" name="Picture 6" descr="http://www.bonduelle.bg/uploads/_contents/6837/content/calories-in-vegtable.jpg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3656136" y="4650912"/>
            <a:ext cx="915864" cy="608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data:image/jpeg;base64,/9j/4AAQSkZJRgABAQAAAQABAAD/2wCEAAkGBxQTEhQUEhQWFBUVFxUVFxcVFRQXFhgWFhcWFhgWFxQYHCggGholHRUVITEhJSkrLi4uFx8zODMsNygtLisBCgoKDg0OGxAQGywkHyYsLC0sLCwsLCwsLSwsLCwsLCwsLywsLSwsLCw0LywvLSwsLC0sLSwsLCwsLCwsLCwsLP/AABEIALcBEwMBIgACEQEDEQH/xAAcAAEAAQUBAQAAAAAAAAAAAAAABQIDBAYHAQj/xAA6EAABAwIFAwIDBwMEAQUAAAABAAIRAwQFEiExQQZRYSJxE4GRBzJCobHB0RTh8CNSgvEVFiQzYnL/xAAaAQEAAwEBAQAAAAAAAAAAAAAAAQIDBAUG/8QAKxEAAgIBBAAEBgIDAAAAAAAAAAECEQMEEiExBUFRcRMiYYHR8DKRFbHB/9oADAMBAAIRAxEAPwDuKIiAIiIAiIgCIiAIiIAiIgCIiAIiIAiIgCIiAIsKvWdxoPksYXjmuEmW8g9u4Xnz8SxQntafuW2ujOq1srtdj+SvkxutcxW1qmuHZ25IhoIPP3p4OyrN+fhinUAcQAC6SJjYgd1ll8Rjh37+K69/Tixtsk7u9EQx2o+YI91GXFz8QRUAIkxA1HEhY5d2VDai+V1Pi2ozT3J0vTy/pmqgiPqW5BUthGNFpyVT6eHHjwfCx3PCxLimCsNLrcunyb4P3XkyHE3O2uGvbLT/AGV5aVhuICg7M9+WmBLydo4/ZT3T/UVG8DjRzQwwczY18FfbaDXw1WPd0+qM3FkuiIvQKhERAEREAREQBERAEREAREQBERAEREAREQBERAEReEoD1Wbuplaf4lXliXtu58QRA4XPqnNYpfDVvyJXZH/FVmtU8TzCVKGTcR85K9mdV8VlWWNxlw/Q3VHgznUukjQSJhRWI2paC4Ek76qYpiSVi3tUNBGWT7yurFtemvOnXlJvv2v/AJZSS54NXN65p+9Hur9C/nUvHtKt3dw4znYwj2j8woq4dTH4XN//AC/+VwfBxy/iyu5o2WnWnYgjwUfcDY7/AJrTX4hRbvVqN94/hZ9jdNeNKwImBMfxotP8ZNq00FkRuuE4LTuG56wzNDtGH7pI5cOR2Wy2tqym3LTY1jezQAPoFpNtihZTyNqTOpg7e3ZZuHdRPafWDUZ3H3mjv5C+o0eTDp8ccaVer+pVu2beippvDgCDIIkEchVL1iAiIgCIiAIiIAiIgCIiAIiIAiIgCIiAIiIAiIgCoqMn+6rRQ1aoFllcTDvS7sefY8q1dXgaYmO57BVXVZkQ6D77LT8VuGy4NqgzoAT+jlm3OPla+nf9fvsCnqPHmUw5zDJGuuoJHCwsP6tY4EOhroka6GeCOCtF6jsajpFKq0kuAyuOR5MH0tJ9Lp0O/CyOnugLp4D6z2240MPMv98o/lcGXTabUuq58+Kf39zphBbNzkTuMdZfBohoqw9xd6sozEnXQagQNFJdOVK3ws9d+YvALW6elvv3K1fEujadRpP9WQ8EgS1hBIMTAPKu9O0XWdL4ReHgOJLw4lpnaG/gEaR3ndY+OYXLSqMEqTXl+0Yxddmz3zgf+lAXzBBJMDuVmuuy4EmMvg7+38qExe4MidOQOAPH8r5fT4mnREmanjryScug19z7/wALGwO4IdElZdb1k6eyxRR+HWhfRQr4ex+hjZvFpJiD5UtbXDm7jTwoLCq0rZrMBwg9l4s8ssUuDZUzYOm8VyGHOJpu2J/CSeR+63ELndhbevKAfVppuD3AW64M17aeSp95hI8RwR4hfR+Far4uOv1fQhqjPREXrkBERAEREAREQBERAEREAREQBERAEREAREQBY95chrTrr/m6qLi4kDQDQnknsP5WLijGmm6mCGkjT38rLdKf8evX8fkk531p1TTpgNNSqYd6hSLGzpMOc6dPAHIWgXnWTM0stmRp9+pVdJ9g4Bb/AHX2b0qjjUqV3PBOZzWgNB4jMSewVm/o4dZ0g0WtMSMtTND3NcdgXv8Ave8x7rOWnvmUm/vX+qOmEodJWQnTmJC4z1XUaIpMhjIpzU+OcrmluYkACSR5hQmM9X1AclJzh6i5xe7M9zjuXO59hoOFJYhi1qGubbtFMua18UxDXRIPEZonX2Wj3rGOqEtBAJ53E8FaY8ahGokpq+UXhjVWMuaAC4iO7jLie6rtceqMeJMtccpB7H91hCnppusarUALZjQj6qXG1TNZV2dSsW/6TXB0tedxtpwPbXRR1xUa55Lj6RprMSTGUfUaeVH3/UIcxlOi0tZQp/eJGkAF2o0kkLB6MtX3ty11SoW0aUHLJEucRLdOTEnbYBeOvC9uV1Lg4VDcuDYLfBK1QkUqbjB10AH1WNjGD1ab8zmEaRO/vsui4j1Ayi2KZbpImI29uf4XPeoupalSoHNqGm1hJhsScwGo57j9l1rw6KV7nZMMKfBg4fiDWkydlNW/VrGkBupB+q17F7alWpmtSOV4bmeyDBj7x/8AqdCfKhcIbmqNGs5hELml4THLL5jNxcXR2nDuoaDKtNzwQS1r4naf7rpFvWa9oe0y1wBBHIXzf1Hhtf4geWuY1oa1p4gDTUaanVdq+zWo82LA/cEj9/3XfpcGLAnDGqV2duo06hjjNO779zakRF1nGEREAREQBERAEREAREQBERAEREAREQBW7h0NJG+w9zoP1VxY2I1A2m8uMAA6+eCqzTcWkCt5DGeGj9Aue4vj4+IKf4nkNaQR95zgDPgAlUdW/aFToU4BDqh9MAEjbWDtG3nVaBjtw4ilc0pLXEVGGDu0zEeCISEk48fg3wQUpUzcurcfNIOa2RABaJ4YJ1C5TdXs1XvIOU8ZiYkbhzidZ53hbN1ViTarmvbMPaHNkbdx8oIK1B9ACVaSsQe1EbWadzrH6ey8+O4N01jhKrXOcGNaXknQNBJPiApijg9UU9Q1p5Li0x4O8bfUqkm10TuXNkO6u9wEE66+2sKzTpeoZhmHO4PyKmaVsWl2dgDT93XSPBGnkrCuPHyOqvRk5tmTfVs1EspekDUzMudyS47k/IeylehsRZRpVpJzmXRroAANPMk/ktZLzqOFXb3Ia6D41/zyqRio9GkWnIl8RxGo5xzPkDVuXaSO8eVgtBJBJ1VwtBj6jVXaFGSoo7J1domennRUa0CQZDj3BGsqBbiBouPwtIcYcd4Gmn8qSubj+nplw3IMRtJELVBVV1aRz5drk3RuGG9bV2uh5zNOhkaQeCOQu+fZ9i1KrZsyQzKSC2eSZkT3lfKzKy7J9nNsGW+e4a1rw8Poue6MoykExOp1GngFS26OZ1Z1u+xllPyfeFasuo6NR2XMGu99PqubY3b1KpzMu6YPDXA5fm4Ex9FoV/c3FtWAqAtI10MtcO4OxCq5Ndo7sWkx5YvZNWvI+nkXOcA67/8Ab0szcxyxPtMflC9VjhcWnR0VERCoREQBERAEREAREQBERAERW69UNBJQFxQnWNs+paVG0/vRMDcjmPKw8V6gazd3y4WsV+uGB0hxEHgmD8laguTmuCdMvucQp0awJpgl7wSZLG6lv/IwPmux3da3a0NLWOFPYZQWMynLABECOPZQFr1LaOe6tpTuMhaJgNcDBkToDoFzjGOsHVXlrZDAXaCAddCTHPPuiaQmpPslPtMxum7JkALmk6tjbyI/dc5fiLjopC7eX6lRFxT1UN2I8cHX8G6eo2mH/Ff6q9w2SXAS0OEtY3tGh91zO9rFpygu5nXQ67mN1v1XqQVbRnJyiQJ0gER7hc3rtJdJBk669jsnkaJMkbe643aRBbwsGqIJB76d0oPgrHu7gl5jxx25R9EMz7eGjUhRdaoHPJG2w+SoqPJKo+Ed1BUkaL+8eJ3Cy24n8MaAE/5woX45CqpmShfe6JxuMvMGQO44I8hWr6yoFpqy5uaIpsA+9zqdA2OFgNMK/bUalQ5GMdUPDWifmofHJVP1KbOnTDmOGYkO1DsuWB7KexPqV9YNpiZzEAca+kZSDJJ9hxuo24wOtTbnuKdWk0chmYfMgwFm4DUoUwazMzntMNL8ogxqWtHMcqscifCLVzwTWE9LYjAc0BgjerUOsiB6QDEA7dwpa66dujQc2sG1MnrY6mcxBES0CJgifmAoil1lVYImZHc6eR8lbpda1p0OgWlqqCUoy3Ls6v070Kf6akXnI4tBLeROoB8xCKDsPtKqim0DaNM2ro8nleKdrKOTbOxIiKpAREQBERAEREAREQBFaq3DW7n5cqy7EaYIDnZSds2iAy1q/Xl4adFscn9IJ/JbM54AniJlc6+0THKT7d9Muyv+8wyIBB59wpQ+hzbH8Vc959RIOmu8CI/Ra1Vc6dSVXcYh/uE+RssV9aVEmdONVwVDM94bOriACT6RJj5BV4vhVW0rOp3DCx/1B7OB5B3lLe0Lmk667DfTcrYcQv6t3bMpXFUZqJy0w6m5zy10TLhwIAExusFkW5pG+pxycIuuDTqlwIUr0z0dWvZqSKVDX/UOskGCGtn8ymH2FCrVbSLHU3ucRucogSYB14MLp9/irKNNtGnAYxjQG/i43+X6rePJxbafJpmL4V8Gm1rXgGmwU9G6OaC5wc6DGaXHVaRVe4TIGnb9VsWOYl8R3stevDzzsotm8ttfUop0y9ryJlrcwHiYKtUnHLJO5XSuncHo0bJtdwYXVJGskxOg/stdxRtISMo52CKLdtnPfJrTWBVxCXFKDI2JV9tOQpJsxLxgLcw3EB37FYtN4HCkL+iG099SRoowNlChkVK8hdH6TcKFIAD1OAc48knv7Lm9Olut96evW1Kbf9wEOHkLzvEXNQTj9wbnTxUkZTsdCDt7ELnfV+GMoVGupDKx8uyjYHkDwtxpUlqfXd22pVZTYQfhthx4zngHxAXL4dPLKbT6Lx7NfO/+bq/a2qXbBTfl1iGkHfRzQf3K3/7N+jm32ZxqlrWRmGTUzwNfC9uidyIW1w4lgK8X0LZ9N21NjWCk0hoiXCSfJK9VrKWSyIiqQEREAREQBERAFi4neClSc88BZLnRuonqJjatvUYHAEjTfcawgo5z1F9oIDSKZAMEzySCud/+q7h9TMXuJJ5cdu3stlwz7P33Bc6u80mz6WNgvd3mdGiZ77rYrH7ObGqwuayoDtpV5EagbKk1J9HoaaeHG/nVjpTqSrc0a9s92UOpPFOoTAa8D7pdOkrleNXFwK/w3scXatDA0uzD2E5vkum4f0ucLuf6qlmuQGOApEBr2udAD3GYLN5I1H5rYGVWAm7r06fx3tiaYGjeBm3PEnn2UQ3vhmGocN2+PRw5/TtywNNSm6kHbF2/ecoMz4MarIs8MY6oGFz3OJLWsohr3F2zSSfTEzOuy2nq3qEVJbp204WnYHjVS2NRrIy1NZI9QIHB7f2UZMb8mTDNvpPgnccuzRH9NToU6VUACrUa51QklsljXHRhOmgGm0qNwrE3U2EFo1nXnvqVCf8AkXPrOJJJcSTMSdZ18q44uMzsTI/t/nCtDGoKkUlkcnbM2njAp3VOrtB10BGoy9/KksaujUl2rXGJ0GgGsacaytUu6WiybHEnRDoIE77+y0TozbcmqL9Smo65d8tfzWdd37QPPYbqDuHlx8Jx5FXfmb1VxSKDWNOgH6LU7iuS4q7a3gc2Dvsf5XrqA4KtLnoqimlqx07ASrdO+AgASvbqrlbkG7t/ZY9KnCqSU4hUL3Tx27K3Rash9I77+FfqWDmNZU3Y4fQ7QgMdw7rLaXUm52OLXaCRHKpY0FLuoCAwbTJ9+yhxTXIJBuP3L25TUjvlAB+o1VOH2md4ABJJA+amOi8EpV3Zahf/AMSB+oK67050pbWxD6bCX8OecxHtwPkFEYRj0ibORXfTl1VuXNba1tMrBNJ40aAJ28Eruv2cdMmytoqf/JUIc4D8IA0bPfdT9s/RZTSrWQVoiKAeoiIAiIgCIiAKmo8NBJ2CqUP1XWLbWoW7x+qA13qrrNluxz5BI+6J+gjv+i0jAetalZ5ZVfq/UZYgCCYA8LScezue8vdmJiDroO3uom1NQEGm1xI5a0n9Asslns6XFiWNqXbXZ0qp1u2m/wCEJlktzEgz79ivK3XQ2zGIMEbh09huuW1y41CSCCd5BEHseyv2tm57w1ozOOw7yrW6OfbDc+DdLXrCrWqy9xy5S0gn066SNNFc6o6hcC5jdtANdBHYLMwb7OPQf6it8MvbJawTA8uOi1jrO3bb1g1rviNygZiQZy6TI5V4Okc2aKm7j0iGrOJOqtNaXODGCXHUCQNvJ0VNW9bEhRorFz80x7IzEkLqxNJ8uAEnbMwnvs1xWc0AjRQVVs6q9Zte4wHFo5O8fJTGkRLl8GfWgAzoonOJ03JUrjjQSwN2a2B3OsknuVHNt9J+amTsR+UkqeFf6eY66So2vbRsp63qgUuSTxusKqyeEkiE7IamCDKm6tGW+h0H2Gqxv6dSFvbGAq3Qohn25afVvv3/ADV1jVOOsswghWTgxOxj5KbQpmBSAWXf3Gah8MAiAPyMqVw/Aw3eSVIPwxsbKrmTRoFIE86LJYxTN3gRBlg+SWfTtaoYMNHfcqbQpk70Bo8u4ED5rqtndkwtO6fwQUmBo+Z5J7lbdYUoVNxNGxWNYqUpvUVZBStMKyKl4FFSF6pBeREQBERAEREAVi7txUY5jtnAgq+vJQHM39AUxcE1yHUh6g3/AHHs7sPCysY6noWzS2lTpw0belo00gAe2yjvtK6gNKcjoJJbp7gfVcjxDFn1DqSRsM2sa7++2qrKTR6elwwnHdkfBu9LrSmKhf8ACYZGWoyo1rmvbMxqtydeYfNF1rRosdVYaktYxrg0aFpjaDoVwStV9+B8gs3C8TqUgHD8WdjSdTwSB8y1TF+pz6iME/lOi9Y9VFsZD62yG8gTvp/K5XiFw6o4ue4kkk67yVl4jcOe7MZk+VgVWndHyysZbY0YlR3pOnOv7Ly2pytjwXAjVovcRo4wPlz9VHVMPqUSQ5p8ECQVKMJd2YpoEaqX6asC8OPEgfT/ALWPa4fVrOAa0gckiAuiYJgfw2BoG35nkqJMhGt3+Ay3Q6jZa7XtXs0LCfYSF1p2EE8LDrYCeyqpNEtWc3s6D+Gn56K5VpOGzTPsVvwwM9lW3BD2U/EZG00i0w9zzJBA87lTtHDPC2W3waOFIUcL8KrbZajVaeFeFlUsK8LbKeG+FkMw/wAKAaxSwzwr7cHlbOyy8K820ShZrlLBm9lm0cOaOFMC1VbbRKBgUqIHCzKLFlMtVkUrZTRBdsmqUYsWjTWYxquipWAiqheKQXUREAREQBERAeFUkKtEByX7S+nC6oXQcrtWnieR7yuY3WF5Gwd+dF9Q3Vs2o0te0OadwdlomPdB0XGWZh4zSPz1Tg1jlaVHBmWhqPDGAlx0/ut4f0wH2rKP3XMlzXR+M7kjsf2C3XDekG0j6Wx37n5qbp4WQNvyUWRKVnz7iGHXFBxbUYewIEg+QQmH4PVrOALSxvciPoF3ev08H7heUenGt2aobIs1LC8PyMawDQCAFnf+FD/wra6eERwpG2sAOFWmLNPs+nAOFP2mDgcKeZarIZRUpEWRDMOHZePwwdlOCmvfhqaIs112FDsrZwodlshpKk0UoWa83DfCvNsPCmvgqoUUoWRDbJXBZqV+Enw0oWRotF7/AEqkci9yKaBHi1VwWyzci9ypQMMW6rbSWTlXmVCChrVdaEAVQCkHsIvUQHqIiAIiIAiIgCIiA8hUliIgKfgjsnwgiIDw0QqTQC9RAefAC9FJeogKgxe5URAewkIiA8hIREAhIREAhIREAhIRFAEL2ERSBC8hEQHoC9REARE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6" descr="data:image/jpeg;base64,/9j/4AAQSkZJRgABAQAAAQABAAD/2wCEAAkGBxQTEhQUEhQWFBUVFxUVFxcVFRQXFhgWFhcWFhgWFxQYHCggGholHRUVITEhJSkrLi4uFx8zODMsNygtLisBCgoKDg0OGxAQGywkHyYsLC0sLCwsLCwsLSwsLCwsLCwsLywsLSwsLCw0LywvLSwsLC0sLSwsLCwsLCwsLCwsLP/AABEIALcBEwMBIgACEQEDEQH/xAAcAAEAAQUBAQAAAAAAAAAAAAAABQIDBAYHAQj/xAA6EAABAwIFAwIDBwMEAQUAAAABAAIRAwQFEiExQQZRYSJxE4GRBzJCobHB0RTh8CNSgvEVFiQzYnL/xAAaAQEAAwEBAQAAAAAAAAAAAAAAAQIDBAUG/8QAKxEAAgIBBAAEBgIDAAAAAAAAAAECEQMEEiExBUFRcRMiYYHR8DKRFbHB/9oADAMBAAIRAxEAPwDuKIiAIiIAiIgCIiAIiIAiIgCIiAIiIAiIgCIiAIsKvWdxoPksYXjmuEmW8g9u4Xnz8SxQntafuW2ujOq1srtdj+SvkxutcxW1qmuHZ25IhoIPP3p4OyrN+fhinUAcQAC6SJjYgd1ll8Rjh37+K69/Tixtsk7u9EQx2o+YI91GXFz8QRUAIkxA1HEhY5d2VDai+V1Pi2ozT3J0vTy/pmqgiPqW5BUthGNFpyVT6eHHjwfCx3PCxLimCsNLrcunyb4P3XkyHE3O2uGvbLT/AGV5aVhuICg7M9+WmBLydo4/ZT3T/UVG8DjRzQwwczY18FfbaDXw1WPd0+qM3FkuiIvQKhERAEREAREQBERAEREAREQBERAEREAREQBERAEReEoD1Wbuplaf4lXliXtu58QRA4XPqnNYpfDVvyJXZH/FVmtU8TzCVKGTcR85K9mdV8VlWWNxlw/Q3VHgznUukjQSJhRWI2paC4Ek76qYpiSVi3tUNBGWT7yurFtemvOnXlJvv2v/AJZSS54NXN65p+9Hur9C/nUvHtKt3dw4znYwj2j8woq4dTH4XN//AC/+VwfBxy/iyu5o2WnWnYgjwUfcDY7/AJrTX4hRbvVqN94/hZ9jdNeNKwImBMfxotP8ZNq00FkRuuE4LTuG56wzNDtGH7pI5cOR2Wy2tqym3LTY1jezQAPoFpNtihZTyNqTOpg7e3ZZuHdRPafWDUZ3H3mjv5C+o0eTDp8ccaVer+pVu2beippvDgCDIIkEchVL1iAiIgCIiAIiIAiIgCIiAIiIAiIgCIiAIiIAiIgCoqMn+6rRQ1aoFllcTDvS7sefY8q1dXgaYmO57BVXVZkQ6D77LT8VuGy4NqgzoAT+jlm3OPla+nf9fvsCnqPHmUw5zDJGuuoJHCwsP6tY4EOhroka6GeCOCtF6jsajpFKq0kuAyuOR5MH0tJ9Lp0O/CyOnugLp4D6z2240MPMv98o/lcGXTabUuq58+Kf39zphBbNzkTuMdZfBohoqw9xd6sozEnXQagQNFJdOVK3ws9d+YvALW6elvv3K1fEujadRpP9WQ8EgS1hBIMTAPKu9O0XWdL4ReHgOJLw4lpnaG/gEaR3ndY+OYXLSqMEqTXl+0Yxddmz3zgf+lAXzBBJMDuVmuuy4EmMvg7+38qExe4MidOQOAPH8r5fT4mnREmanjryScug19z7/wALGwO4IdElZdb1k6eyxRR+HWhfRQr4ex+hjZvFpJiD5UtbXDm7jTwoLCq0rZrMBwg9l4s8ssUuDZUzYOm8VyGHOJpu2J/CSeR+63ELndhbevKAfVppuD3AW64M17aeSp95hI8RwR4hfR+Far4uOv1fQhqjPREXrkBERAEREAREQBERAEREAREQBERAEREAREQBY95chrTrr/m6qLi4kDQDQnknsP5WLijGmm6mCGkjT38rLdKf8evX8fkk531p1TTpgNNSqYd6hSLGzpMOc6dPAHIWgXnWTM0stmRp9+pVdJ9g4Bb/AHX2b0qjjUqV3PBOZzWgNB4jMSewVm/o4dZ0g0WtMSMtTND3NcdgXv8Ave8x7rOWnvmUm/vX+qOmEodJWQnTmJC4z1XUaIpMhjIpzU+OcrmluYkACSR5hQmM9X1AclJzh6i5xe7M9zjuXO59hoOFJYhi1qGubbtFMua18UxDXRIPEZonX2Wj3rGOqEtBAJ53E8FaY8ahGokpq+UXhjVWMuaAC4iO7jLie6rtceqMeJMtccpB7H91hCnppusarUALZjQj6qXG1TNZV2dSsW/6TXB0tedxtpwPbXRR1xUa55Lj6RprMSTGUfUaeVH3/UIcxlOi0tZQp/eJGkAF2o0kkLB6MtX3ty11SoW0aUHLJEucRLdOTEnbYBeOvC9uV1Lg4VDcuDYLfBK1QkUqbjB10AH1WNjGD1ab8zmEaRO/vsui4j1Ayi2KZbpImI29uf4XPeoupalSoHNqGm1hJhsScwGo57j9l1rw6KV7nZMMKfBg4fiDWkydlNW/VrGkBupB+q17F7alWpmtSOV4bmeyDBj7x/8AqdCfKhcIbmqNGs5hELml4THLL5jNxcXR2nDuoaDKtNzwQS1r4naf7rpFvWa9oe0y1wBBHIXzf1Hhtf4geWuY1oa1p4gDTUaanVdq+zWo82LA/cEj9/3XfpcGLAnDGqV2duo06hjjNO779zakRF1nGEREAREQBERAEREAREQBERAEREAREQBW7h0NJG+w9zoP1VxY2I1A2m8uMAA6+eCqzTcWkCt5DGeGj9Aue4vj4+IKf4nkNaQR95zgDPgAlUdW/aFToU4BDqh9MAEjbWDtG3nVaBjtw4ilc0pLXEVGGDu0zEeCISEk48fg3wQUpUzcurcfNIOa2RABaJ4YJ1C5TdXs1XvIOU8ZiYkbhzidZ53hbN1ViTarmvbMPaHNkbdx8oIK1B9ACVaSsQe1EbWadzrH6ey8+O4N01jhKrXOcGNaXknQNBJPiApijg9UU9Q1p5Li0x4O8bfUqkm10TuXNkO6u9wEE66+2sKzTpeoZhmHO4PyKmaVsWl2dgDT93XSPBGnkrCuPHyOqvRk5tmTfVs1EspekDUzMudyS47k/IeylehsRZRpVpJzmXRroAANPMk/ktZLzqOFXb3Ia6D41/zyqRio9GkWnIl8RxGo5xzPkDVuXaSO8eVgtBJBJ1VwtBj6jVXaFGSoo7J1domennRUa0CQZDj3BGsqBbiBouPwtIcYcd4Gmn8qSubj+nplw3IMRtJELVBVV1aRz5drk3RuGG9bV2uh5zNOhkaQeCOQu+fZ9i1KrZsyQzKSC2eSZkT3lfKzKy7J9nNsGW+e4a1rw8Poue6MoykExOp1GngFS26OZ1Z1u+xllPyfeFasuo6NR2XMGu99PqubY3b1KpzMu6YPDXA5fm4Ex9FoV/c3FtWAqAtI10MtcO4OxCq5Ndo7sWkx5YvZNWvI+nkXOcA67/8Ab0szcxyxPtMflC9VjhcWnR0VERCoREQBERAEREAREQBERAERW69UNBJQFxQnWNs+paVG0/vRMDcjmPKw8V6gazd3y4WsV+uGB0hxEHgmD8laguTmuCdMvucQp0awJpgl7wSZLG6lv/IwPmux3da3a0NLWOFPYZQWMynLABECOPZQFr1LaOe6tpTuMhaJgNcDBkToDoFzjGOsHVXlrZDAXaCAddCTHPPuiaQmpPslPtMxum7JkALmk6tjbyI/dc5fiLjopC7eX6lRFxT1UN2I8cHX8G6eo2mH/Ff6q9w2SXAS0OEtY3tGh91zO9rFpygu5nXQ67mN1v1XqQVbRnJyiQJ0gER7hc3rtJdJBk669jsnkaJMkbe643aRBbwsGqIJB76d0oPgrHu7gl5jxx25R9EMz7eGjUhRdaoHPJG2w+SoqPJKo+Ed1BUkaL+8eJ3Cy24n8MaAE/5woX45CqpmShfe6JxuMvMGQO44I8hWr6yoFpqy5uaIpsA+9zqdA2OFgNMK/bUalQ5GMdUPDWifmofHJVP1KbOnTDmOGYkO1DsuWB7KexPqV9YNpiZzEAca+kZSDJJ9hxuo24wOtTbnuKdWk0chmYfMgwFm4DUoUwazMzntMNL8ogxqWtHMcqscifCLVzwTWE9LYjAc0BgjerUOsiB6QDEA7dwpa66dujQc2sG1MnrY6mcxBES0CJgifmAoil1lVYImZHc6eR8lbpda1p0OgWlqqCUoy3Ls6v070Kf6akXnI4tBLeROoB8xCKDsPtKqim0DaNM2ro8nleKdrKOTbOxIiKpAREQBERAEREAREQBFaq3DW7n5cqy7EaYIDnZSds2iAy1q/Xl4adFscn9IJ/JbM54AniJlc6+0THKT7d9Muyv+8wyIBB59wpQ+hzbH8Vc959RIOmu8CI/Ra1Vc6dSVXcYh/uE+RssV9aVEmdONVwVDM94bOriACT6RJj5BV4vhVW0rOp3DCx/1B7OB5B3lLe0Lmk667DfTcrYcQv6t3bMpXFUZqJy0w6m5zy10TLhwIAExusFkW5pG+pxycIuuDTqlwIUr0z0dWvZqSKVDX/UOskGCGtn8ymH2FCrVbSLHU3ucRucogSYB14MLp9/irKNNtGnAYxjQG/i43+X6rePJxbafJpmL4V8Gm1rXgGmwU9G6OaC5wc6DGaXHVaRVe4TIGnb9VsWOYl8R3stevDzzsotm8ttfUop0y9ryJlrcwHiYKtUnHLJO5XSuncHo0bJtdwYXVJGskxOg/stdxRtISMo52CKLdtnPfJrTWBVxCXFKDI2JV9tOQpJsxLxgLcw3EB37FYtN4HCkL+iG099SRoowNlChkVK8hdH6TcKFIAD1OAc48knv7Lm9Olut96evW1Kbf9wEOHkLzvEXNQTj9wbnTxUkZTsdCDt7ELnfV+GMoVGupDKx8uyjYHkDwtxpUlqfXd22pVZTYQfhthx4zngHxAXL4dPLKbT6Lx7NfO/+bq/a2qXbBTfl1iGkHfRzQf3K3/7N+jm32ZxqlrWRmGTUzwNfC9uidyIW1w4lgK8X0LZ9N21NjWCk0hoiXCSfJK9VrKWSyIiqQEREAREQBERAFi4neClSc88BZLnRuonqJjatvUYHAEjTfcawgo5z1F9oIDSKZAMEzySCud/+q7h9TMXuJJ5cdu3stlwz7P33Bc6u80mz6WNgvd3mdGiZ77rYrH7ObGqwuayoDtpV5EagbKk1J9HoaaeHG/nVjpTqSrc0a9s92UOpPFOoTAa8D7pdOkrleNXFwK/w3scXatDA0uzD2E5vkum4f0ucLuf6qlmuQGOApEBr2udAD3GYLN5I1H5rYGVWAm7r06fx3tiaYGjeBm3PEnn2UQ3vhmGocN2+PRw5/TtywNNSm6kHbF2/ecoMz4MarIs8MY6oGFz3OJLWsohr3F2zSSfTEzOuy2nq3qEVJbp204WnYHjVS2NRrIy1NZI9QIHB7f2UZMb8mTDNvpPgnccuzRH9NToU6VUACrUa51QklsljXHRhOmgGm0qNwrE3U2EFo1nXnvqVCf8AkXPrOJJJcSTMSdZ18q44uMzsTI/t/nCtDGoKkUlkcnbM2njAp3VOrtB10BGoy9/KksaujUl2rXGJ0GgGsacaytUu6WiybHEnRDoIE77+y0TozbcmqL9Smo65d8tfzWdd37QPPYbqDuHlx8Jx5FXfmb1VxSKDWNOgH6LU7iuS4q7a3gc2Dvsf5XrqA4KtLnoqimlqx07ASrdO+AgASvbqrlbkG7t/ZY9KnCqSU4hUL3Tx27K3Rash9I77+FfqWDmNZU3Y4fQ7QgMdw7rLaXUm52OLXaCRHKpY0FLuoCAwbTJ9+yhxTXIJBuP3L25TUjvlAB+o1VOH2md4ABJJA+amOi8EpV3Zahf/AMSB+oK67050pbWxD6bCX8OecxHtwPkFEYRj0ibORXfTl1VuXNba1tMrBNJ40aAJ28Eruv2cdMmytoqf/JUIc4D8IA0bPfdT9s/RZTSrWQVoiKAeoiIAiIgCIiAKmo8NBJ2CqUP1XWLbWoW7x+qA13qrrNluxz5BI+6J+gjv+i0jAetalZ5ZVfq/UZYgCCYA8LScezue8vdmJiDroO3uom1NQEGm1xI5a0n9Asslns6XFiWNqXbXZ0qp1u2m/wCEJlktzEgz79ivK3XQ2zGIMEbh09huuW1y41CSCCd5BEHseyv2tm57w1ozOOw7yrW6OfbDc+DdLXrCrWqy9xy5S0gn066SNNFc6o6hcC5jdtANdBHYLMwb7OPQf6it8MvbJawTA8uOi1jrO3bb1g1rviNygZiQZy6TI5V4Okc2aKm7j0iGrOJOqtNaXODGCXHUCQNvJ0VNW9bEhRorFz80x7IzEkLqxNJ8uAEnbMwnvs1xWc0AjRQVVs6q9Zte4wHFo5O8fJTGkRLl8GfWgAzoonOJ03JUrjjQSwN2a2B3OsknuVHNt9J+amTsR+UkqeFf6eY66So2vbRsp63qgUuSTxusKqyeEkiE7IamCDKm6tGW+h0H2Gqxv6dSFvbGAq3Qohn25afVvv3/ADV1jVOOsswghWTgxOxj5KbQpmBSAWXf3Gah8MAiAPyMqVw/Aw3eSVIPwxsbKrmTRoFIE86LJYxTN3gRBlg+SWfTtaoYMNHfcqbQpk70Bo8u4ED5rqtndkwtO6fwQUmBo+Z5J7lbdYUoVNxNGxWNYqUpvUVZBStMKyKl4FFSF6pBeREQBERAEREAVi7txUY5jtnAgq+vJQHM39AUxcE1yHUh6g3/AHHs7sPCysY6noWzS2lTpw0belo00gAe2yjvtK6gNKcjoJJbp7gfVcjxDFn1DqSRsM2sa7++2qrKTR6elwwnHdkfBu9LrSmKhf8ACYZGWoyo1rmvbMxqtydeYfNF1rRosdVYaktYxrg0aFpjaDoVwStV9+B8gs3C8TqUgHD8WdjSdTwSB8y1TF+pz6iME/lOi9Y9VFsZD62yG8gTvp/K5XiFw6o4ue4kkk67yVl4jcOe7MZk+VgVWndHyysZbY0YlR3pOnOv7Ly2pytjwXAjVovcRo4wPlz9VHVMPqUSQ5p8ECQVKMJd2YpoEaqX6asC8OPEgfT/ALWPa4fVrOAa0gckiAuiYJgfw2BoG35nkqJMhGt3+Ay3Q6jZa7XtXs0LCfYSF1p2EE8LDrYCeyqpNEtWc3s6D+Gn56K5VpOGzTPsVvwwM9lW3BD2U/EZG00i0w9zzJBA87lTtHDPC2W3waOFIUcL8KrbZajVaeFeFlUsK8LbKeG+FkMw/wAKAaxSwzwr7cHlbOyy8K820ShZrlLBm9lm0cOaOFMC1VbbRKBgUqIHCzKLFlMtVkUrZTRBdsmqUYsWjTWYxquipWAiqheKQXUREAREQBERAeFUkKtEByX7S+nC6oXQcrtWnieR7yuY3WF5Gwd+dF9Q3Vs2o0te0OadwdlomPdB0XGWZh4zSPz1Tg1jlaVHBmWhqPDGAlx0/ut4f0wH2rKP3XMlzXR+M7kjsf2C3XDekG0j6Wx37n5qbp4WQNvyUWRKVnz7iGHXFBxbUYewIEg+QQmH4PVrOALSxvciPoF3ev08H7heUenGt2aobIs1LC8PyMawDQCAFnf+FD/wra6eERwpG2sAOFWmLNPs+nAOFP2mDgcKeZarIZRUpEWRDMOHZePwwdlOCmvfhqaIs112FDsrZwodlshpKk0UoWa83DfCvNsPCmvgqoUUoWRDbJXBZqV+Enw0oWRotF7/AEqkci9yKaBHi1VwWyzci9ypQMMW6rbSWTlXmVCChrVdaEAVQCkHsIvUQHqIiAIiIAiIgCIiA8hUliIgKfgjsnwgiIDw0QqTQC9RAefAC9FJeogKgxe5URAewkIiA8hIREAhIREAhIREAhIRFAEL2ERSBC8hEQHoC9REAREQH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18" descr="data:image/jpeg;base64,/9j/4AAQSkZJRgABAQAAAQABAAD/2wCEAAkGBxQTEhQUEhQWFBUVFxUVFxcVFRQXFhgWFhcWFhgWFxQYHCggGholHRUVITEhJSkrLi4uFx8zODMsNygtLisBCgoKDg0OGxAQGywkHyYsLC0sLCwsLCwsLSwsLCwsLCwsLywsLSwsLCw0LywvLSwsLC0sLSwsLCwsLCwsLCwsLP/AABEIALcBEwMBIgACEQEDEQH/xAAcAAEAAQUBAQAAAAAAAAAAAAAABQIDBAYHAQj/xAA6EAABAwIFAwIDBwMEAQUAAAABAAIRAwQFEiExQQZRYSJxE4GRBzJCobHB0RTh8CNSgvEVFiQzYnL/xAAaAQEAAwEBAQAAAAAAAAAAAAAAAQIDBAUG/8QAKxEAAgIBBAAEBgIDAAAAAAAAAAECEQMEEiExBUFRcRMiYYHR8DKRFbHB/9oADAMBAAIRAxEAPwDuKIiAIiIAiIgCIiAIiIAiIgCIiAIiIAiIgCIiAIsKvWdxoPksYXjmuEmW8g9u4Xnz8SxQntafuW2ujOq1srtdj+SvkxutcxW1qmuHZ25IhoIPP3p4OyrN+fhinUAcQAC6SJjYgd1ll8Rjh37+K69/Tixtsk7u9EQx2o+YI91GXFz8QRUAIkxA1HEhY5d2VDai+V1Pi2ozT3J0vTy/pmqgiPqW5BUthGNFpyVT6eHHjwfCx3PCxLimCsNLrcunyb4P3XkyHE3O2uGvbLT/AGV5aVhuICg7M9+WmBLydo4/ZT3T/UVG8DjRzQwwczY18FfbaDXw1WPd0+qM3FkuiIvQKhERAEREAREQBERAEREAREQBERAEREAREQBERAEReEoD1Wbuplaf4lXliXtu58QRA4XPqnNYpfDVvyJXZH/FVmtU8TzCVKGTcR85K9mdV8VlWWNxlw/Q3VHgznUukjQSJhRWI2paC4Ek76qYpiSVi3tUNBGWT7yurFtemvOnXlJvv2v/AJZSS54NXN65p+9Hur9C/nUvHtKt3dw4znYwj2j8woq4dTH4XN//AC/+VwfBxy/iyu5o2WnWnYgjwUfcDY7/AJrTX4hRbvVqN94/hZ9jdNeNKwImBMfxotP8ZNq00FkRuuE4LTuG56wzNDtGH7pI5cOR2Wy2tqym3LTY1jezQAPoFpNtihZTyNqTOpg7e3ZZuHdRPafWDUZ3H3mjv5C+o0eTDp8ccaVer+pVu2beippvDgCDIIkEchVL1iAiIgCIiAIiIAiIgCIiAIiIAiIgCIiAIiIAiIgCoqMn+6rRQ1aoFllcTDvS7sefY8q1dXgaYmO57BVXVZkQ6D77LT8VuGy4NqgzoAT+jlm3OPla+nf9fvsCnqPHmUw5zDJGuuoJHCwsP6tY4EOhroka6GeCOCtF6jsajpFKq0kuAyuOR5MH0tJ9Lp0O/CyOnugLp4D6z2240MPMv98o/lcGXTabUuq58+Kf39zphBbNzkTuMdZfBohoqw9xd6sozEnXQagQNFJdOVK3ws9d+YvALW6elvv3K1fEujadRpP9WQ8EgS1hBIMTAPKu9O0XWdL4ReHgOJLw4lpnaG/gEaR3ndY+OYXLSqMEqTXl+0Yxddmz3zgf+lAXzBBJMDuVmuuy4EmMvg7+38qExe4MidOQOAPH8r5fT4mnREmanjryScug19z7/wALGwO4IdElZdb1k6eyxRR+HWhfRQr4ex+hjZvFpJiD5UtbXDm7jTwoLCq0rZrMBwg9l4s8ssUuDZUzYOm8VyGHOJpu2J/CSeR+63ELndhbevKAfVppuD3AW64M17aeSp95hI8RwR4hfR+Far4uOv1fQhqjPREXrkBERAEREAREQBERAEREAREQBERAEREAREQBY95chrTrr/m6qLi4kDQDQnknsP5WLijGmm6mCGkjT38rLdKf8evX8fkk531p1TTpgNNSqYd6hSLGzpMOc6dPAHIWgXnWTM0stmRp9+pVdJ9g4Bb/AHX2b0qjjUqV3PBOZzWgNB4jMSewVm/o4dZ0g0WtMSMtTND3NcdgXv8Ave8x7rOWnvmUm/vX+qOmEodJWQnTmJC4z1XUaIpMhjIpzU+OcrmluYkACSR5hQmM9X1AclJzh6i5xe7M9zjuXO59hoOFJYhi1qGubbtFMua18UxDXRIPEZonX2Wj3rGOqEtBAJ53E8FaY8ahGokpq+UXhjVWMuaAC4iO7jLie6rtceqMeJMtccpB7H91hCnppusarUALZjQj6qXG1TNZV2dSsW/6TXB0tedxtpwPbXRR1xUa55Lj6RprMSTGUfUaeVH3/UIcxlOi0tZQp/eJGkAF2o0kkLB6MtX3ty11SoW0aUHLJEucRLdOTEnbYBeOvC9uV1Lg4VDcuDYLfBK1QkUqbjB10AH1WNjGD1ab8zmEaRO/vsui4j1Ayi2KZbpImI29uf4XPeoupalSoHNqGm1hJhsScwGo57j9l1rw6KV7nZMMKfBg4fiDWkydlNW/VrGkBupB+q17F7alWpmtSOV4bmeyDBj7x/8AqdCfKhcIbmqNGs5hELml4THLL5jNxcXR2nDuoaDKtNzwQS1r4naf7rpFvWa9oe0y1wBBHIXzf1Hhtf4geWuY1oa1p4gDTUaanVdq+zWo82LA/cEj9/3XfpcGLAnDGqV2duo06hjjNO779zakRF1nGEREAREQBERAEREAREQBERAEREAREQBW7h0NJG+w9zoP1VxY2I1A2m8uMAA6+eCqzTcWkCt5DGeGj9Aue4vj4+IKf4nkNaQR95zgDPgAlUdW/aFToU4BDqh9MAEjbWDtG3nVaBjtw4ilc0pLXEVGGDu0zEeCISEk48fg3wQUpUzcurcfNIOa2RABaJ4YJ1C5TdXs1XvIOU8ZiYkbhzidZ53hbN1ViTarmvbMPaHNkbdx8oIK1B9ACVaSsQe1EbWadzrH6ey8+O4N01jhKrXOcGNaXknQNBJPiApijg9UU9Q1p5Li0x4O8bfUqkm10TuXNkO6u9wEE66+2sKzTpeoZhmHO4PyKmaVsWl2dgDT93XSPBGnkrCuPHyOqvRk5tmTfVs1EspekDUzMudyS47k/IeylehsRZRpVpJzmXRroAANPMk/ktZLzqOFXb3Ia6D41/zyqRio9GkWnIl8RxGo5xzPkDVuXaSO8eVgtBJBJ1VwtBj6jVXaFGSoo7J1domennRUa0CQZDj3BGsqBbiBouPwtIcYcd4Gmn8qSubj+nplw3IMRtJELVBVV1aRz5drk3RuGG9bV2uh5zNOhkaQeCOQu+fZ9i1KrZsyQzKSC2eSZkT3lfKzKy7J9nNsGW+e4a1rw8Poue6MoykExOp1GngFS26OZ1Z1u+xllPyfeFasuo6NR2XMGu99PqubY3b1KpzMu6YPDXA5fm4Ex9FoV/c3FtWAqAtI10MtcO4OxCq5Ndo7sWkx5YvZNWvI+nkXOcA67/8Ab0szcxyxPtMflC9VjhcWnR0VERCoREQBERAEREAREQBERAERW69UNBJQFxQnWNs+paVG0/vRMDcjmPKw8V6gazd3y4WsV+uGB0hxEHgmD8laguTmuCdMvucQp0awJpgl7wSZLG6lv/IwPmux3da3a0NLWOFPYZQWMynLABECOPZQFr1LaOe6tpTuMhaJgNcDBkToDoFzjGOsHVXlrZDAXaCAddCTHPPuiaQmpPslPtMxum7JkALmk6tjbyI/dc5fiLjopC7eX6lRFxT1UN2I8cHX8G6eo2mH/Ff6q9w2SXAS0OEtY3tGh91zO9rFpygu5nXQ67mN1v1XqQVbRnJyiQJ0gER7hc3rtJdJBk669jsnkaJMkbe643aRBbwsGqIJB76d0oPgrHu7gl5jxx25R9EMz7eGjUhRdaoHPJG2w+SoqPJKo+Ed1BUkaL+8eJ3Cy24n8MaAE/5woX45CqpmShfe6JxuMvMGQO44I8hWr6yoFpqy5uaIpsA+9zqdA2OFgNMK/bUalQ5GMdUPDWifmofHJVP1KbOnTDmOGYkO1DsuWB7KexPqV9YNpiZzEAca+kZSDJJ9hxuo24wOtTbnuKdWk0chmYfMgwFm4DUoUwazMzntMNL8ogxqWtHMcqscifCLVzwTWE9LYjAc0BgjerUOsiB6QDEA7dwpa66dujQc2sG1MnrY6mcxBES0CJgifmAoil1lVYImZHc6eR8lbpda1p0OgWlqqCUoy3Ls6v070Kf6akXnI4tBLeROoB8xCKDsPtKqim0DaNM2ro8nleKdrKOTbOxIiKpAREQBERAEREAREQBFaq3DW7n5cqy7EaYIDnZSds2iAy1q/Xl4adFscn9IJ/JbM54AniJlc6+0THKT7d9Muyv+8wyIBB59wpQ+hzbH8Vc959RIOmu8CI/Ra1Vc6dSVXcYh/uE+RssV9aVEmdONVwVDM94bOriACT6RJj5BV4vhVW0rOp3DCx/1B7OB5B3lLe0Lmk667DfTcrYcQv6t3bMpXFUZqJy0w6m5zy10TLhwIAExusFkW5pG+pxycIuuDTqlwIUr0z0dWvZqSKVDX/UOskGCGtn8ymH2FCrVbSLHU3ucRucogSYB14MLp9/irKNNtGnAYxjQG/i43+X6rePJxbafJpmL4V8Gm1rXgGmwU9G6OaC5wc6DGaXHVaRVe4TIGnb9VsWOYl8R3stevDzzsotm8ttfUop0y9ryJlrcwHiYKtUnHLJO5XSuncHo0bJtdwYXVJGskxOg/stdxRtISMo52CKLdtnPfJrTWBVxCXFKDI2JV9tOQpJsxLxgLcw3EB37FYtN4HCkL+iG099SRoowNlChkVK8hdH6TcKFIAD1OAc48knv7Lm9Olut96evW1Kbf9wEOHkLzvEXNQTj9wbnTxUkZTsdCDt7ELnfV+GMoVGupDKx8uyjYHkDwtxpUlqfXd22pVZTYQfhthx4zngHxAXL4dPLKbT6Lx7NfO/+bq/a2qXbBTfl1iGkHfRzQf3K3/7N+jm32ZxqlrWRmGTUzwNfC9uidyIW1w4lgK8X0LZ9N21NjWCk0hoiXCSfJK9VrKWSyIiqQEREAREQBERAFi4neClSc88BZLnRuonqJjatvUYHAEjTfcawgo5z1F9oIDSKZAMEzySCud/+q7h9TMXuJJ5cdu3stlwz7P33Bc6u80mz6WNgvd3mdGiZ77rYrH7ObGqwuayoDtpV5EagbKk1J9HoaaeHG/nVjpTqSrc0a9s92UOpPFOoTAa8D7pdOkrleNXFwK/w3scXatDA0uzD2E5vkum4f0ucLuf6qlmuQGOApEBr2udAD3GYLN5I1H5rYGVWAm7r06fx3tiaYGjeBm3PEnn2UQ3vhmGocN2+PRw5/TtywNNSm6kHbF2/ecoMz4MarIs8MY6oGFz3OJLWsohr3F2zSSfTEzOuy2nq3qEVJbp204WnYHjVS2NRrIy1NZI9QIHB7f2UZMb8mTDNvpPgnccuzRH9NToU6VUACrUa51QklsljXHRhOmgGm0qNwrE3U2EFo1nXnvqVCf8AkXPrOJJJcSTMSdZ18q44uMzsTI/t/nCtDGoKkUlkcnbM2njAp3VOrtB10BGoy9/KksaujUl2rXGJ0GgGsacaytUu6WiybHEnRDoIE77+y0TozbcmqL9Smo65d8tfzWdd37QPPYbqDuHlx8Jx5FXfmb1VxSKDWNOgH6LU7iuS4q7a3gc2Dvsf5XrqA4KtLnoqimlqx07ASrdO+AgASvbqrlbkG7t/ZY9KnCqSU4hUL3Tx27K3Rash9I77+FfqWDmNZU3Y4fQ7QgMdw7rLaXUm52OLXaCRHKpY0FLuoCAwbTJ9+yhxTXIJBuP3L25TUjvlAB+o1VOH2md4ABJJA+amOi8EpV3Zahf/AMSB+oK67050pbWxD6bCX8OecxHtwPkFEYRj0ibORXfTl1VuXNba1tMrBNJ40aAJ28Eruv2cdMmytoqf/JUIc4D8IA0bPfdT9s/RZTSrWQVoiKAeoiIAiIgCIiAKmo8NBJ2CqUP1XWLbWoW7x+qA13qrrNluxz5BI+6J+gjv+i0jAetalZ5ZVfq/UZYgCCYA8LScezue8vdmJiDroO3uom1NQEGm1xI5a0n9Asslns6XFiWNqXbXZ0qp1u2m/wCEJlktzEgz79ivK3XQ2zGIMEbh09huuW1y41CSCCd5BEHseyv2tm57w1ozOOw7yrW6OfbDc+DdLXrCrWqy9xy5S0gn066SNNFc6o6hcC5jdtANdBHYLMwb7OPQf6it8MvbJawTA8uOi1jrO3bb1g1rviNygZiQZy6TI5V4Okc2aKm7j0iGrOJOqtNaXODGCXHUCQNvJ0VNW9bEhRorFz80x7IzEkLqxNJ8uAEnbMwnvs1xWc0AjRQVVs6q9Zte4wHFo5O8fJTGkRLl8GfWgAzoonOJ03JUrjjQSwN2a2B3OsknuVHNt9J+amTsR+UkqeFf6eY66So2vbRsp63qgUuSTxusKqyeEkiE7IamCDKm6tGW+h0H2Gqxv6dSFvbGAq3Qohn25afVvv3/ADV1jVOOsswghWTgxOxj5KbQpmBSAWXf3Gah8MAiAPyMqVw/Aw3eSVIPwxsbKrmTRoFIE86LJYxTN3gRBlg+SWfTtaoYMNHfcqbQpk70Bo8u4ED5rqtndkwtO6fwQUmBo+Z5J7lbdYUoVNxNGxWNYqUpvUVZBStMKyKl4FFSF6pBeREQBERAEREAVi7txUY5jtnAgq+vJQHM39AUxcE1yHUh6g3/AHHs7sPCysY6noWzS2lTpw0belo00gAe2yjvtK6gNKcjoJJbp7gfVcjxDFn1DqSRsM2sa7++2qrKTR6elwwnHdkfBu9LrSmKhf8ACYZGWoyo1rmvbMxqtydeYfNF1rRosdVYaktYxrg0aFpjaDoVwStV9+B8gs3C8TqUgHD8WdjSdTwSB8y1TF+pz6iME/lOi9Y9VFsZD62yG8gTvp/K5XiFw6o4ue4kkk67yVl4jcOe7MZk+VgVWndHyysZbY0YlR3pOnOv7Ly2pytjwXAjVovcRo4wPlz9VHVMPqUSQ5p8ECQVKMJd2YpoEaqX6asC8OPEgfT/ALWPa4fVrOAa0gckiAuiYJgfw2BoG35nkqJMhGt3+Ay3Q6jZa7XtXs0LCfYSF1p2EE8LDrYCeyqpNEtWc3s6D+Gn56K5VpOGzTPsVvwwM9lW3BD2U/EZG00i0w9zzJBA87lTtHDPC2W3waOFIUcL8KrbZajVaeFeFlUsK8LbKeG+FkMw/wAKAaxSwzwr7cHlbOyy8K820ShZrlLBm9lm0cOaOFMC1VbbRKBgUqIHCzKLFlMtVkUrZTRBdsmqUYsWjTWYxquipWAiqheKQXUREAREQBERAeFUkKtEByX7S+nC6oXQcrtWnieR7yuY3WF5Gwd+dF9Q3Vs2o0te0OadwdlomPdB0XGWZh4zSPz1Tg1jlaVHBmWhqPDGAlx0/ut4f0wH2rKP3XMlzXR+M7kjsf2C3XDekG0j6Wx37n5qbp4WQNvyUWRKVnz7iGHXFBxbUYewIEg+QQmH4PVrOALSxvciPoF3ev08H7heUenGt2aobIs1LC8PyMawDQCAFnf+FD/wra6eERwpG2sAOFWmLNPs+nAOFP2mDgcKeZarIZRUpEWRDMOHZePwwdlOCmvfhqaIs112FDsrZwodlshpKk0UoWa83DfCvNsPCmvgqoUUoWRDbJXBZqV+Enw0oWRotF7/AEqkci9yKaBHi1VwWyzci9ypQMMW6rbSWTlXmVCChrVdaEAVQCkHsIvUQHqIiAIiIAiIgCIiA8hUliIgKfgjsnwgiIDw0QqTQC9RAefAC9FJeogKgxe5URAewkIiA8hIREAhIREAhIREAhIRFAEL2ERSBC8hEQHoC9REAREQH//Z"/>
          <p:cNvSpPr>
            <a:spLocks noChangeAspect="1" noChangeArrowheads="1"/>
          </p:cNvSpPr>
          <p:nvPr/>
        </p:nvSpPr>
        <p:spPr bwMode="auto">
          <a:xfrm>
            <a:off x="155575" y="-1279525"/>
            <a:ext cx="4000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3811" name="Picture 19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7268" l="1527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035"/>
          <a:stretch/>
        </p:blipFill>
        <p:spPr bwMode="auto">
          <a:xfrm>
            <a:off x="4601789" y="4480751"/>
            <a:ext cx="841672" cy="659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9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7268" l="1527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035"/>
          <a:stretch/>
        </p:blipFill>
        <p:spPr bwMode="auto">
          <a:xfrm rot="19728530">
            <a:off x="1090210" y="5319805"/>
            <a:ext cx="781212" cy="611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5" descr="http://www.bg.all.biz/img/bg/catalog/42828.jpeg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6000" y1="74208" x2="21333" y2="71493"/>
                        <a14:foregroundMark x1="15667" y1="90045" x2="23333" y2="86425"/>
                        <a14:foregroundMark x1="84333" y1="77828" x2="90667" y2="800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0704" y="4875100"/>
            <a:ext cx="531023" cy="39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/>
          <p:cNvPicPr>
            <a:picLocks noChangeAspect="1" noChangeArrowheads="1"/>
          </p:cNvPicPr>
          <p:nvPr/>
        </p:nvPicPr>
        <p:blipFill>
          <a:blip r:embed="rId29" cstate="email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4213" y="4344504"/>
            <a:ext cx="597277" cy="493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959466">
            <a:off x="6041197" y="4448163"/>
            <a:ext cx="780133" cy="530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Текстово поле 47"/>
          <p:cNvSpPr txBox="1"/>
          <p:nvPr/>
        </p:nvSpPr>
        <p:spPr>
          <a:xfrm>
            <a:off x="1284535" y="3914482"/>
            <a:ext cx="5932512" cy="404902"/>
          </a:xfrm>
          <a:prstGeom prst="rect">
            <a:avLst/>
          </a:prstGeom>
          <a:noFill/>
        </p:spPr>
        <p:txBody>
          <a:bodyPr wrap="none" rtlCol="0">
            <a:prstTxWarp prst="textWave2">
              <a:avLst>
                <a:gd name="adj1" fmla="val 20000"/>
                <a:gd name="adj2" fmla="val 0"/>
              </a:avLst>
            </a:prstTxWarp>
            <a:spAutoFit/>
          </a:bodyPr>
          <a:lstStyle/>
          <a:p>
            <a:r>
              <a:rPr lang="bg-BG" b="1" dirty="0" smtClean="0">
                <a:solidFill>
                  <a:srgbClr val="002060"/>
                </a:solidFill>
              </a:rPr>
              <a:t>З  а  д  б  а  л  к  а  н  с  к  и    к  о  т  л  о  в  и  н  и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5" name="AutoShape 23" descr="data:image/jpeg;base64,/9j/4AAQSkZJRgABAQAAAQABAAD/2wCEAAkGBxQSEhUUExQUFBQVFhYVGBQWFBQXFBcVFxQXFxQUFRQYHCggGBwlHBQUIjEhJSksLi4uFx8zODMsNygtLiwBCgoKDg0OGxAQGywkHyQ1LCwsLCwsLSw0LC8sLCwsLDQsLC8sLCwsLCwsLCwsLCwsLCwsLCwsLCwsLCwsLCwsLP/AABEIAMIBAwMBIgACEQEDEQH/xAAcAAEAAgMBAQEAAAAAAAAAAAAAAwQCBQYBBwj/xAA5EAACAQIDBQYFAwMFAAMAAAAAAQIDESExQQQFElFhInGBkaHwBhOxwdEy4fEHFEJScoKT0hUzYv/EABoBAQACAwEAAAAAAAAAAAAAAAACAwEEBQb/xAArEQACAgEEAQIEBwEAAAAAAAAAAQIRAwQSITEFQVETFDJhIjNCcYGhsRX/2gAMAwEAAhEDEQA/APuIAAAAAAAAAAAABoPjGjtHyVU2apKE6T+Y4RSfzIrOL+ttciM5bYtmUb8FHcu8o7TRhVjlJYrlL/JeZeMxkpK0YAAMgAAAAAAAAAAAAAAAAAAAAAAAAAAAAAAAAAAAAAGu3tvaNFc5vKP3ZGc1BXIw3RfnNJXbSXUqT3pTX+V+5HG7VvadR3k/DRdyI41nzOTl8pTqCKnk9jtFvWDyT9DCW946K/icvHaMtCWNUp/6OR9Mb5Gw3TSjRqVZU21Go+L5WHBGWrjhda+ZtZbe+SNJQlbH0J/nkY6rIlSZm2bJbe+h5/8AK2zRrPnEdSdzK1mVfqMXI3kN5xZPDaovU5VyaENoa1LoeQmuxvkdgnc9Oc2PeTi8/A39Cspq6Ojg1Ecq+5OM0yQAGwTAAAAAAAAAAAAAAAAAAAAAAAAAAAKO+d4qhTcnnlFc2fO9q2yU5OTbbeJe+LN5fNrOKfZh2V36vzNKmec8jq3Ke1dI15ytk8ZYluDK9GkXIUzkq2RSMoxJ6cyNIMsXBNI2FKqSqRQpysZqqXKfBNFlswcyNzPG7jcSozlIhm/MzkeU6fFl78SUbbpEdt9EcJmy3bvBwl01RW/toL9UvCP/AKf4Iqm104ZU7vnKUvtZG9hw5YPc3RdDQ5pcpHcU5qSTWTMj5/P4mqQVoWiuiWBFP4urxdnK/wDxX4Or83Bd9m7Hx2Z+x9FBwWzfF1bBdiWmKd3oX6fxhJfqpLDVSJR1OOXqRl4/PH0OuBym0/Hmz0lF1VOHE7Ky4u9tLQ3Oxb+2erFShVi4ySaeWD7y1ZIvpmtLFOLpo2QMYzTxTT7jImVgAAAAAAAAAAAAAAAp742r5VGc9VF273gvVlw5r47r8NGMf9UvRL90VZ57MbkYk6RwvFd3JaSxIKZapo8bOTbNctUEWER0kTQasZiiSR5NC5lI8sSoyweSkSOnqQSmYlwZRL8wyUitKZFtG08Kvrku8xG26RZCLk6RaqbUoZv89yMYbwb5RjotX+Tn9q2pXTbvf9MefJvvzNfX3yoN2txWwWLO7hxxwx+56HS6ClwrZ3NKzzb73ZL7/Unlu+Elhn32OB2Pf8+LtNvm8MP9q0X7m5p7/p2/VbPPPlb9ybywfBsz0mVdGz2jc8scE1/uhfyuazatimsHCTtqk3j3onW84Sxbzxzwt3amFbaYYOM0r44+f5NfJhhL7FTx5E+/6NVTdp63WNnmnjhbxRJQ3lwJuWKu3ni/eJspbfZXc00lq013W0I6200pLGnRlp/9dP62Kvlmv1lspZJqqOK2yVbbqvDBcTuuLGyjHOMXJq0Y+cpY4c/oXw7uF0aMIOSfDe7WKu227OXf/GRzt6UYtwgqcX2moSlBY54JrHuLFTfrpxSjdQyWLdu9vPxNyLilRQtHku12dzszcMpv6/Rm62TeWkseq/B8v2PfvHfHFaLO33Nzu7e7vZ4aeOl/z9DCyuDuLKs+ib+pcn0qMk1dZHpoN07y0euhvkzpYcyyKzjZMbg6PQAXFYAAAAAAAAAON/qBLGkukn9DsjjPj5dqn/tf1NTXfkSIz6OThEtUSCJPRR5KRSXoE0EVoSJacsSUWSRIsT1LtGEpBS1JoMtVcEa2o8S3Wq3RSmxmdmULmk3ttSTlqoq1ubefrZG3r1eGLfJXON3pUbSv/k2/L+X6Fmjjc79js+Kwb57mQbZtclGU79qT4U3ordp+OXRGlVV53u78l7f7Eu8a3FNLJLDuIItqL5NpPHxt6eh1JHtNNiUYWy5Crgksv1Pq0RVa7bWatnyt18yNYaWtp6mHMrSNpQRd2avg3d3V8P8AFLNet9C3S2jC7k22uitfFu3iaynFqPeWZSwtktV77rkWU5MabNhHak8Hyzywjn9iarVx6PFW520samhSfZTwvG/enazuXoPtQh0w5LC+PkUydM15Qiuj2htbvNdOJYLnisD1VU1wvDNfjHoQbZbxx8Vlb6mFK+dk7NOz9ffeWRlaKpQXYlGUJX4r2eervz/Jv9hquSvql9sG/v0ZpNqm+LBWumkuj07sTaboeV81+cF63M3aKs3MbZ1u59vulp62fv7Hebm2vjjbVHzSlS4HxJYPOz5HV/D228M7N9H795mxgyfDmn6HnddiTW5HYgA7RxwAAAAAAAAAcr8c08Kcv9y+jOqNH8X0eLZ2/wDTJP7fco1Ud2KSIy6OC1M4nsImSPJZIlJNSZOirT5FiMiuJlEpgzy5i2TskeyZDKRnNle5XNmYlPe1TsW5v9/wcfv+rwuKWfDh0u7v6I6vfGPCu/7HGfEMr1be/eZ0NDH8LZ6zwmNNK/uzVxXPqSRX8GNjJM3Geriq4PV4++vkS7Osb+PhcgT9++4lpvCxFllWbei48KStgnbDzuRVKaisXji/P6/sVleKK9baW748iCjfRrTx1K0yzxYp4ZYdccvImpVldyv2sLPlpkUKlS11Zxto74YGbi8sVrbmnlbzMOFkJU0WpO7etm2/PFnuztttPz5626FKbd/dyzTp5NZ+7CqRVNcFutV/Rjfhbte+KsrplnZa1sW0nhfDrminVcXB3zvh3cyCDtxLmlZ8tfVEUzX2Wj6Ps8VKmrcvfvqZbFWamnfr4e2vI0Pw/vCSpcLxxX2wN1sEbq75+jX8eRjJlXSOLqIbNykfStgrccEywaP4cr4cPvD2zeHoNPk340zz041KgAC4gAAAAAACvt9D5lOcP9UWvHQsHhhq1QPl01bDk7BI23xNsfy6zt+mfaXjn6mqR5XUY3Cbiylo9WZKmRJGaV8TSMIlQkzB4BrAWTPJMjlEzsYyIsI1W9ljH3qcRvh3qN9WvU7zecf09/4OL3vT7T72dTRflHr/AAc+EaqOTEdTPht+2J7CMdX7wxb8zZPU3RgsiSDzMVHIzp+GeRFliJnJ2K0op3ePc/yWa0lbDX39jD5d1y/j8qxGLorydWVdSzsi526c8yCKxt0LdC2GGud35Epvg1Gy9U2e97JYePqRp2+mS8vfMnjdxwavm/sYVamWnN88cWjVTfRr2+iKMOzJYrXF4Wvp1yM/lcSVl/gn9r+pBXcpNa29rQy2Go27W0th0x+xNp1Y5qzc7plZ8Lzve67lbD3mdlsULROX3fs3aV1orvqdfscV4fe6Kowt2cPXvc+Dcbklwyj3r1zOrOR2HNW5nXHd0H0UcHOuUAAbxQAAAAAADw9ABp/ibYfmUrr9UMe9ao4Vy0PqLOD+JN2fJqXS7E3ddHqjkeSwWviL+SEkalmcJkSkZI8/JEaJFIkTIYs9i7ELM0euZjFGMmepmLMrsrbdG8b8mmcnvunafr9DsqiTVueByu9qeC5rA6Ggnw4noPC5antOeCjjfne+GHh5kko2fkewS4V7wWZuvg9mpWiGUVhY8jFt4czKouRJsy6Ya88vyRfCLYy4PJRXvlqZ05YOyywJ1Rve9rL66L3yJ6VJ87cWNu67vcqc1RDJNUatQ7Tvmv5+hYoxlywzefWz8yzVhi37Tyd/L1RNFWs7uzV2r8rrHH1MSnwas5ccEjpWjldvDJuxFXg+FNLy9S0q/Yk4p4LD8lSF3F3tZX8Mc7lUbNK3fJWoTw1WNvfr5km7o8U75drFLBYcrEdKaUXf976k+6Wott4Z278NC2XTLJfS2jp9jn2sbYZY9Dc7HW7Layb+5ot2U827N9NDb7Onw4+79DGM4+aKujqN0RvOC99Tqznvhih/k9F9fbOhO7o41jv3OBqX+OgADaNcAAAAAAAAA8Ku37LGrBwlk/R6NFsjmiMkmqZho+Z7z2KVGbjLwfNc0VPmH0TeuwRrR4ZeD1TOD3nu2dF9pXWklk/weY12klhe6P0/4Q6IY1TJyKqY4jlWSuy1c9cisqxmp3MmES3NNvyhj0kvVZm4iyDeFHig+ax8s/Qv08tk0zd0mb4WVSOH2iPn+38EayL28KPDJ9cTXXwO00e80+TdG0Y1pvLRMkoPtNu3hl4WI5vDJY/vl5+h5s9SzISXBtx6NtStazww8b45eRjTqtWwvj328fIr05Xla98L/UtUoq2WV/56mrJUV5DFS7UmlfFPr7wLM/W2Wqfca+d78UU764rJf/kspY56L92+QkjWmha0VFu6fmnfIirYRa15Y5t/iwpu7bta+K+5hXfaUU8FmSS5K65I502lZ+mT69cPqbDZNn7cU9O1y94lZVbyjfFJ5eXLI2ezx7WGLeXRa38foJNkckmkbXdybxeCb8OWPl6m6oq7jHXP342NRsitZW+7t1Ov+FN3cc+J5Rz+yLsOPdJJHG1M1BObOq3Vs3y6cVrm+9lwA9BFJKkebk3J2wADJgAAAAAAAAAHjR6ACtWgabeNK6aaudC0Va2zJlGbG5Lgw0fNd47rbd4Nw8LryNdPZK60hLxcfyfSdo3anoU57sXI4WXQSvohsPnvFUX6qU11VpL0dxPbFHBxqf8AXN/RHfPdq5GS2CPIo+Qb9DKi/c+fR3in/hV/6qn/AJLMdqm/00K8v+HCvOTR3sNkXJE0KK5FkfHIkkfK9+bDLgjKVOVOTTfC7PJ2zXSzOVnhbDL9s/ep9y37udbRSskuOPag+use5rDy5Hxve+y/Lm009dOuvdZm84uKSZ63w+q3w2eqNZUX8298n5GKq2sr4d2TzPKrd/T2/Eii8ff2ItHoYSs2VNdpc/FX55FtS16YYeBW2eOHP3qTqyVtLLHxzzNSXJiZXqwd73WvW3MvtLhx5Zv8EKnbF9pta8ibaJK2OTx8NSMm3SNeb6IeK2eGjws8v3XmY1JxSbSXJc29W/Mjhbuun1w6eXqV6iXFZPBd9r27ixRI1bLVGLw0vb6vXl+Debrjfvta/j6o0uyJystE/XL7HU7v2TK17/UizX1EqVGy3bs3HJRiruTPpm7djVKmorxfNmq+FtyKjDjku21rojfnZ0eDZHc+2eU12o+JLbHpAAG6aAAAAAAAAAAAAAAAADAAMJQIZ0SyeNEXGwUXRMXRLkomDiQcECr8ocBMyKbIOCRkKxxf9Qvhv51N1qS7ccZJa85L7+fM6yrVKVbamU5Kapmxpss8ORTh6H5+q3WDzT7mmiFSt7tngfRfi/4VjVbq0bRnm4f4y7uTPntahKL4ZJprRmn0e40mqhqI3Hv1Rd2ablZXwS5Wth6mxsmvtZellbJeppNmdmXqNR273y5dTWyQ54NmadWXHbXBfbVXRFtcrrhWDerslbLPxPYV8bvHX3d4lerUWbfLv5kIx5NdJtipJLLBpZO9+/DQ92em8Es73TwwyxuVvmRV25JLm2kn5m++HNmjWklGStq3dxXO3MskmlwZnKGNXJl/duwvDBtuyisXnjfrqfS/hb4e+UlUqrt5qLx4er6/kx3DuylSs4rin/refgtDoqRuaTS098+WeV1+ueS4w4RYuemEUZnVRxgADIAAAAAAAAAAAAAAAAAAAAABi4mQAIJQIZ0i6ecJFoGpq7OyjW2NnROB46KIPGmWRnRx+0bub0NJvH4XhV/VC/VXT80fSHs6Mf7VEXhRsY9VKHKPjO0/0/d705yXSUU/pYgn8C7Rbszp97jP7M+2f2a5Hn9muRTLSJm8vNZ0qs+E1P6d7bPPaIRXKMH9W7ih/SKbd6m0zl3J/dn3b+yQ/s0TjgcejVnrXN3Ln97Z8m3d/SvZqbvJSm+bZ2G6vhmlStwwsdUtkRLGikPl03b5K5auVUips2zKOSLkYmSiZGxGKRqyk2AASIgAAAAAAAAAAAAAAAAAAAAAAAAAAAAAAAAAAAAAAAAAAAAAAAAAAAAAAAAAAAH/2Q=="/>
          <p:cNvSpPr>
            <a:spLocks noChangeAspect="1" noChangeArrowheads="1"/>
          </p:cNvSpPr>
          <p:nvPr/>
        </p:nvSpPr>
        <p:spPr bwMode="auto">
          <a:xfrm>
            <a:off x="155575" y="-1790700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3816" name="Picture 24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062" b="98454" l="2703" r="945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821" y="3914481"/>
            <a:ext cx="804375" cy="602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6"/>
          <p:cNvPicPr>
            <a:picLocks noChangeAspect="1" noChangeArrowheads="1"/>
          </p:cNvPicPr>
          <p:nvPr/>
        </p:nvPicPr>
        <p:blipFill>
          <a:blip r:embed="rId29" cstate="email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8852" y="4157614"/>
            <a:ext cx="597277" cy="493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8" name="Picture 26" descr="https://encrypted-tbn1.gstatic.com/images?q=tbn:ANd9GcSV7vccG3XeKkXW3pQSBAAin_fyifRkL3CMAGqn5OEehs-cDC8ciA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98522">
                        <a14:backgroundMark x1="39901" y1="34677" x2="47291" y2="33468"/>
                        <a14:backgroundMark x1="74384" y1="17339" x2="94581" y2="4032"/>
                        <a14:backgroundMark x1="12315" y1="17339" x2="24631" y2="806"/>
                        <a14:backgroundMark x1="5419" y1="18952" x2="15764" y2="4032"/>
                        <a14:backgroundMark x1="6404" y1="22581" x2="493" y2="1613"/>
                        <a14:backgroundMark x1="6404" y1="25403" x2="985" y2="50806"/>
                        <a14:backgroundMark x1="8867" y1="44355" x2="3941" y2="50403"/>
                        <a14:backgroundMark x1="12315" y1="62500" x2="33005" y2="57258"/>
                        <a14:backgroundMark x1="39409" y1="56048" x2="35961" y2="72984"/>
                        <a14:backgroundMark x1="43350" y1="80645" x2="46798" y2="95161"/>
                        <a14:backgroundMark x1="52709" y1="86290" x2="56650" y2="97581"/>
                        <a14:backgroundMark x1="67488" y1="96371" x2="81773" y2="97581"/>
                        <a14:backgroundMark x1="67488" y1="59677" x2="79803" y2="29839"/>
                        <a14:backgroundMark x1="58621" y1="41935" x2="75369" y2="36290"/>
                        <a14:backgroundMark x1="54187" y1="29435" x2="60099" y2="29435"/>
                        <a14:backgroundMark x1="35961" y1="33065" x2="44335" y2="34274"/>
                        <a14:backgroundMark x1="38424" y1="25403" x2="45320" y2="38306"/>
                        <a14:backgroundMark x1="26108" y1="39113" x2="29064" y2="36694"/>
                        <a14:backgroundMark x1="65025" y1="6048" x2="81281" y2="6452"/>
                        <a14:backgroundMark x1="24631" y1="88306" x2="15764" y2="98790"/>
                        <a14:backgroundMark x1="6404" y1="72177" x2="493" y2="85081"/>
                        <a14:backgroundMark x1="54680" y1="62097" x2="66502" y2="57258"/>
                        <a14:backgroundMark x1="34975" y1="81855" x2="33498" y2="818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523" y="3790308"/>
            <a:ext cx="709174" cy="862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6" descr="https://encrypted-tbn1.gstatic.com/images?q=tbn:ANd9GcSV7vccG3XeKkXW3pQSBAAin_fyifRkL3CMAGqn5OEehs-cDC8ciA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98522">
                        <a14:backgroundMark x1="39901" y1="34677" x2="47291" y2="33468"/>
                        <a14:backgroundMark x1="74384" y1="17339" x2="94581" y2="4032"/>
                        <a14:backgroundMark x1="12315" y1="17339" x2="24631" y2="806"/>
                        <a14:backgroundMark x1="5419" y1="18952" x2="15764" y2="4032"/>
                        <a14:backgroundMark x1="6404" y1="22581" x2="493" y2="1613"/>
                        <a14:backgroundMark x1="6404" y1="25403" x2="985" y2="50806"/>
                        <a14:backgroundMark x1="8867" y1="44355" x2="3941" y2="50403"/>
                        <a14:backgroundMark x1="12315" y1="62500" x2="33005" y2="57258"/>
                        <a14:backgroundMark x1="39409" y1="56048" x2="35961" y2="72984"/>
                        <a14:backgroundMark x1="43350" y1="80645" x2="46798" y2="95161"/>
                        <a14:backgroundMark x1="52709" y1="86290" x2="56650" y2="97581"/>
                        <a14:backgroundMark x1="67488" y1="96371" x2="81773" y2="97581"/>
                        <a14:backgroundMark x1="67488" y1="59677" x2="79803" y2="29839"/>
                        <a14:backgroundMark x1="58621" y1="41935" x2="75369" y2="36290"/>
                        <a14:backgroundMark x1="54187" y1="29435" x2="60099" y2="29435"/>
                        <a14:backgroundMark x1="35961" y1="33065" x2="44335" y2="34274"/>
                        <a14:backgroundMark x1="38424" y1="25403" x2="45320" y2="38306"/>
                        <a14:backgroundMark x1="26108" y1="39113" x2="29064" y2="36694"/>
                        <a14:backgroundMark x1="65025" y1="6048" x2="81281" y2="6452"/>
                        <a14:backgroundMark x1="24631" y1="88306" x2="15764" y2="98790"/>
                        <a14:backgroundMark x1="6404" y1="72177" x2="493" y2="85081"/>
                        <a14:backgroundMark x1="54680" y1="62097" x2="66502" y2="57258"/>
                        <a14:backgroundMark x1="34975" y1="81855" x2="33498" y2="818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238" y="3864191"/>
            <a:ext cx="536544" cy="65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19" name="Picture 27"/>
          <p:cNvPicPr>
            <a:picLocks noChangeAspect="1" noChangeArrowheads="1"/>
          </p:cNvPicPr>
          <p:nvPr/>
        </p:nvPicPr>
        <p:blipFill rotWithShape="1">
          <a:blip r:embed="rId37" cstate="email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9290" b="100000" l="0" r="79273">
                        <a14:foregroundMark x1="5091" y1="84699" x2="27273" y2="7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9896"/>
          <a:stretch/>
        </p:blipFill>
        <p:spPr bwMode="auto">
          <a:xfrm>
            <a:off x="4785724" y="3870869"/>
            <a:ext cx="844672" cy="701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0" name="Picture 28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98582" l="0" r="98324">
                        <a14:foregroundMark x1="79888" y1="4610" x2="74302" y2="4610"/>
                        <a14:backgroundMark x1="17877" y1="22695" x2="1117" y2="43972"/>
                        <a14:backgroundMark x1="47486" y1="9220" x2="47486" y2="9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1073" y="4449824"/>
            <a:ext cx="539366" cy="84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28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98582" l="0" r="98324">
                        <a14:foregroundMark x1="79888" y1="4610" x2="74302" y2="4610"/>
                        <a14:backgroundMark x1="17877" y1="22695" x2="1117" y2="43972"/>
                        <a14:backgroundMark x1="47486" y1="9220" x2="47486" y2="9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5840" y="5299551"/>
            <a:ext cx="539366" cy="84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28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98582" l="0" r="98324">
                        <a14:foregroundMark x1="79888" y1="4610" x2="74302" y2="4610"/>
                        <a14:backgroundMark x1="17877" y1="22695" x2="1117" y2="43972"/>
                        <a14:backgroundMark x1="47486" y1="9220" x2="47486" y2="9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2124" y="5601556"/>
            <a:ext cx="539366" cy="84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" descr="http://www.bg.all.biz/img/bg/catalog/42828.jpeg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6000" y1="74208" x2="21333" y2="71493"/>
                        <a14:foregroundMark x1="15667" y1="90045" x2="23333" y2="86425"/>
                        <a14:foregroundMark x1="84333" y1="77828" x2="90667" y2="800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8981" y="4056050"/>
            <a:ext cx="531023" cy="39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Картина 59"/>
          <p:cNvPicPr>
            <a:picLocks noChangeAspect="1"/>
          </p:cNvPicPr>
          <p:nvPr/>
        </p:nvPicPr>
        <p:blipFill rotWithShape="1">
          <a:blip r:embed="rId41" cstate="email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99623" l="262" r="100000">
                        <a14:foregroundMark x1="23168" y1="79623" x2="56152" y2="66792"/>
                        <a14:foregroundMark x1="62435" y1="44340" x2="73298" y2="34151"/>
                        <a14:backgroundMark x1="7853" y1="36792" x2="2356" y2="36604"/>
                        <a14:backgroundMark x1="4319" y1="6604" x2="4319" y2="377"/>
                        <a14:backgroundMark x1="3010" y1="15660" x2="1047" y2="17736"/>
                        <a14:backgroundMark x1="19110" y1="6792" x2="34686" y2="6604"/>
                        <a14:backgroundMark x1="34948" y1="10377" x2="56806" y2="9057"/>
                        <a14:backgroundMark x1="64267" y1="5849" x2="88351" y2="5660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775" y="1124744"/>
            <a:ext cx="8154289" cy="5753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452926" y="650992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45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33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250"/>
                                        <p:tgtEl>
                                          <p:spTgt spid="3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25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250"/>
                                        <p:tgtEl>
                                          <p:spTgt spid="33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250"/>
                                        <p:tgtEl>
                                          <p:spTgt spid="3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250"/>
                                        <p:tgtEl>
                                          <p:spTgt spid="33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250"/>
                                        <p:tgtEl>
                                          <p:spTgt spid="33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25" grpId="0"/>
      <p:bldP spid="26" grpId="0"/>
      <p:bldP spid="27" grpId="0"/>
      <p:bldP spid="38" grpId="0"/>
      <p:bldP spid="4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АНИМАЦИИ, КАРТИНКИ, ГИФЧЕТА\темплейти\32909m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761038" y="650434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452926" y="650992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pic>
        <p:nvPicPr>
          <p:cNvPr id="7" name="Picture 2" descr="E:\ОС\гифчета и картинки\различни гифчета\ff962c65118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47" y="0"/>
            <a:ext cx="630238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Текстово поле 6"/>
          <p:cNvSpPr txBox="1">
            <a:spLocks noChangeArrowheads="1"/>
          </p:cNvSpPr>
          <p:nvPr/>
        </p:nvSpPr>
        <p:spPr bwMode="auto">
          <a:xfrm>
            <a:off x="788984" y="240744"/>
            <a:ext cx="797205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4638" indent="-2746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bg-BG" sz="2500" dirty="0" smtClean="0">
                <a:solidFill>
                  <a:srgbClr val="002060"/>
                </a:solidFill>
                <a:latin typeface="Arial" charset="0"/>
                <a:ea typeface="Cambria Math" pitchFamily="18" charset="0"/>
              </a:rPr>
              <a:t>6</a:t>
            </a:r>
            <a:r>
              <a:rPr lang="bg-BG" altLang="bg-BG" sz="2500" dirty="0" smtClean="0">
                <a:solidFill>
                  <a:srgbClr val="002060"/>
                </a:solidFill>
                <a:latin typeface="Arial" charset="0"/>
                <a:ea typeface="Cambria Math" pitchFamily="18" charset="0"/>
              </a:rPr>
              <a:t>. Постави подходящи надписи под илюстрациите.</a:t>
            </a:r>
            <a:endParaRPr lang="bg-BG" altLang="bg-BG" sz="2500" dirty="0">
              <a:solidFill>
                <a:srgbClr val="002060"/>
              </a:solidFill>
              <a:latin typeface="Arial" charset="0"/>
              <a:ea typeface="Cambria Math" pitchFamily="18" charset="0"/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978" l="0" r="100000">
                        <a14:backgroundMark x1="27941" y1="3341" x2="34874" y2="1782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306" y="4152360"/>
            <a:ext cx="3529606" cy="3331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Право съединение 5"/>
          <p:cNvCxnSpPr/>
          <p:nvPr/>
        </p:nvCxnSpPr>
        <p:spPr>
          <a:xfrm>
            <a:off x="473866" y="3861048"/>
            <a:ext cx="22979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Картина 7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1" b="100000" l="1087" r="97645">
                        <a14:foregroundMark x1="25906" y1="59640" x2="42572" y2="69550"/>
                        <a14:foregroundMark x1="65399" y1="84505" x2="89130" y2="85766"/>
                        <a14:foregroundMark x1="78442" y1="66847" x2="78442" y2="75495"/>
                        <a14:backgroundMark x1="17029" y1="46486" x2="22826" y2="50811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0166" t="59558"/>
          <a:stretch/>
        </p:blipFill>
        <p:spPr>
          <a:xfrm>
            <a:off x="788985" y="514730"/>
            <a:ext cx="2091239" cy="213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Картина 11"/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1" b="100000" l="1087" r="97645">
                        <a14:foregroundMark x1="25906" y1="59640" x2="42572" y2="69550"/>
                        <a14:foregroundMark x1="65399" y1="84505" x2="89130" y2="85766"/>
                        <a14:foregroundMark x1="78442" y1="66847" x2="78442" y2="75495"/>
                        <a14:backgroundMark x1="17029" y1="46486" x2="22826" y2="50811"/>
                        <a14:backgroundMark x1="66667" y1="91712" x2="95833" y2="69550"/>
                        <a14:backgroundMark x1="63406" y1="85045" x2="81884" y2="67928"/>
                        <a14:backgroundMark x1="66304" y1="83423" x2="89855" y2="89730"/>
                        <a14:backgroundMark x1="79710" y1="89189" x2="86957" y2="74595"/>
                        <a14:backgroundMark x1="76449" y1="91351" x2="83514" y2="77117"/>
                        <a14:backgroundMark x1="75181" y1="69189" x2="81522" y2="66667"/>
                        <a14:backgroundMark x1="79710" y1="64144" x2="78442" y2="87568"/>
                        <a14:backgroundMark x1="86594" y1="82523" x2="84783" y2="90450"/>
                        <a14:backgroundMark x1="69746" y1="86306" x2="68841" y2="92973"/>
                        <a14:backgroundMark x1="67572" y1="89189" x2="74275" y2="80360"/>
                        <a14:backgroundMark x1="61232" y1="80360" x2="80978" y2="86306"/>
                        <a14:backgroundMark x1="78080" y1="63243" x2="80254" y2="77477"/>
                        <a14:backgroundMark x1="80254" y1="67027" x2="76449" y2="78739"/>
                        <a14:backgroundMark x1="66667" y1="85946" x2="65942" y2="77117"/>
                        <a14:backgroundMark x1="65036" y1="87928" x2="86051" y2="75856"/>
                        <a14:backgroundMark x1="64130" y1="82883" x2="91123" y2="84144"/>
                        <a14:backgroundMark x1="85326" y1="90991" x2="88225" y2="86667"/>
                        <a14:backgroundMark x1="84420" y1="90991" x2="84783" y2="7585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5797"/>
          <a:stretch/>
        </p:blipFill>
        <p:spPr>
          <a:xfrm>
            <a:off x="3488843" y="470547"/>
            <a:ext cx="4035485" cy="3416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Право съединение 12"/>
          <p:cNvCxnSpPr/>
          <p:nvPr/>
        </p:nvCxnSpPr>
        <p:spPr>
          <a:xfrm>
            <a:off x="582290" y="2924944"/>
            <a:ext cx="22979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аво съединение 13"/>
          <p:cNvCxnSpPr/>
          <p:nvPr/>
        </p:nvCxnSpPr>
        <p:spPr>
          <a:xfrm>
            <a:off x="6625104" y="3436329"/>
            <a:ext cx="22979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5"/>
          <p:cNvSpPr txBox="1"/>
          <p:nvPr/>
        </p:nvSpPr>
        <p:spPr>
          <a:xfrm>
            <a:off x="1042392" y="2413814"/>
            <a:ext cx="1584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памук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5"/>
          <p:cNvSpPr txBox="1"/>
          <p:nvPr/>
        </p:nvSpPr>
        <p:spPr>
          <a:xfrm>
            <a:off x="788984" y="3429000"/>
            <a:ext cx="1584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прасе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5"/>
          <p:cNvSpPr txBox="1"/>
          <p:nvPr/>
        </p:nvSpPr>
        <p:spPr>
          <a:xfrm>
            <a:off x="7233258" y="2937034"/>
            <a:ext cx="1584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овце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Право съединение 18"/>
          <p:cNvCxnSpPr/>
          <p:nvPr/>
        </p:nvCxnSpPr>
        <p:spPr>
          <a:xfrm>
            <a:off x="6787104" y="6021288"/>
            <a:ext cx="22979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Картина 10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2851" y="3843256"/>
            <a:ext cx="3491477" cy="2985087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5"/>
          <p:cNvSpPr txBox="1"/>
          <p:nvPr/>
        </p:nvSpPr>
        <p:spPr>
          <a:xfrm>
            <a:off x="7559577" y="5556744"/>
            <a:ext cx="1584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тютюн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28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АНИМАЦИИ, КАРТИНКИ, ГИФЧЕТА\темплейти\32909m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5" b="85000" l="59501" r="100000">
                        <a14:foregroundMark x1="67961" y1="40185" x2="71845" y2="61111"/>
                        <a14:backgroundMark x1="96394" y1="24259" x2="96394" y2="296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8361" r="2337" b="16028"/>
          <a:stretch/>
        </p:blipFill>
        <p:spPr>
          <a:xfrm>
            <a:off x="7083685" y="3533791"/>
            <a:ext cx="2061241" cy="3300133"/>
          </a:xfrm>
          <a:prstGeom prst="rect">
            <a:avLst/>
          </a:prstGeom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761038" y="650434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452926" y="650992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pic>
        <p:nvPicPr>
          <p:cNvPr id="7" name="Picture 2" descr="E:\ОС\гифчета и картинки\различни гифчета\ff962c65118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47" y="0"/>
            <a:ext cx="630238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Картина 1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80" r="100000">
                        <a14:foregroundMark x1="23604" y1="62075" x2="18559" y2="68197"/>
                        <a14:backgroundMark x1="58559" y1="33333" x2="91532" y2="53061"/>
                        <a14:backgroundMark x1="54054" y1="89626" x2="91532" y2="92177"/>
                        <a14:backgroundMark x1="28649" y1="71259" x2="24685" y2="7108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223" y="442118"/>
            <a:ext cx="6017104" cy="6386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Право съединение 7"/>
          <p:cNvCxnSpPr/>
          <p:nvPr/>
        </p:nvCxnSpPr>
        <p:spPr>
          <a:xfrm>
            <a:off x="323528" y="1268760"/>
            <a:ext cx="22979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аво съединение 9"/>
          <p:cNvCxnSpPr/>
          <p:nvPr/>
        </p:nvCxnSpPr>
        <p:spPr>
          <a:xfrm>
            <a:off x="3635896" y="3429000"/>
            <a:ext cx="22979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аво съединение 10"/>
          <p:cNvCxnSpPr/>
          <p:nvPr/>
        </p:nvCxnSpPr>
        <p:spPr>
          <a:xfrm>
            <a:off x="3635896" y="5517232"/>
            <a:ext cx="22979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аво съединение 11"/>
          <p:cNvCxnSpPr/>
          <p:nvPr/>
        </p:nvCxnSpPr>
        <p:spPr>
          <a:xfrm>
            <a:off x="2452448" y="6627370"/>
            <a:ext cx="22979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Картина 13"/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148" b="99259" l="0" r="56865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8634" r="43366"/>
          <a:stretch/>
        </p:blipFill>
        <p:spPr>
          <a:xfrm>
            <a:off x="5244333" y="175260"/>
            <a:ext cx="3678705" cy="3960440"/>
          </a:xfrm>
          <a:prstGeom prst="rect">
            <a:avLst/>
          </a:prstGeom>
        </p:spPr>
      </p:pic>
      <p:cxnSp>
        <p:nvCxnSpPr>
          <p:cNvPr id="15" name="Право съединение 14"/>
          <p:cNvCxnSpPr/>
          <p:nvPr/>
        </p:nvCxnSpPr>
        <p:spPr>
          <a:xfrm>
            <a:off x="6787104" y="3635230"/>
            <a:ext cx="22979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аво съединение 15"/>
          <p:cNvCxnSpPr/>
          <p:nvPr/>
        </p:nvCxnSpPr>
        <p:spPr>
          <a:xfrm>
            <a:off x="5934718" y="6599745"/>
            <a:ext cx="22979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авоъгълник 16"/>
          <p:cNvSpPr/>
          <p:nvPr/>
        </p:nvSpPr>
        <p:spPr>
          <a:xfrm>
            <a:off x="487064" y="747019"/>
            <a:ext cx="17086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ябълки</a:t>
            </a:r>
            <a:endParaRPr lang="en-US" dirty="0"/>
          </a:p>
        </p:txBody>
      </p:sp>
      <p:sp>
        <p:nvSpPr>
          <p:cNvPr id="19" name="Правоъгълник 18"/>
          <p:cNvSpPr/>
          <p:nvPr/>
        </p:nvSpPr>
        <p:spPr>
          <a:xfrm>
            <a:off x="3895493" y="2996284"/>
            <a:ext cx="18582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праскови</a:t>
            </a:r>
            <a:endParaRPr lang="en-US" dirty="0"/>
          </a:p>
        </p:txBody>
      </p:sp>
      <p:sp>
        <p:nvSpPr>
          <p:cNvPr id="20" name="Правоъгълник 19"/>
          <p:cNvSpPr/>
          <p:nvPr/>
        </p:nvSpPr>
        <p:spPr>
          <a:xfrm>
            <a:off x="4001621" y="5003133"/>
            <a:ext cx="1202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ягоди</a:t>
            </a:r>
            <a:endParaRPr lang="en-US" dirty="0"/>
          </a:p>
        </p:txBody>
      </p:sp>
      <p:sp>
        <p:nvSpPr>
          <p:cNvPr id="21" name="Правоъгълник 20"/>
          <p:cNvSpPr/>
          <p:nvPr/>
        </p:nvSpPr>
        <p:spPr>
          <a:xfrm>
            <a:off x="2758909" y="6165947"/>
            <a:ext cx="15343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череши</a:t>
            </a:r>
            <a:endParaRPr lang="en-US" dirty="0"/>
          </a:p>
        </p:txBody>
      </p:sp>
      <p:sp>
        <p:nvSpPr>
          <p:cNvPr id="22" name="Правоъгълник 21"/>
          <p:cNvSpPr/>
          <p:nvPr/>
        </p:nvSpPr>
        <p:spPr>
          <a:xfrm>
            <a:off x="7320260" y="3167390"/>
            <a:ext cx="1764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пшеница</a:t>
            </a:r>
            <a:endParaRPr lang="en-US" dirty="0"/>
          </a:p>
        </p:txBody>
      </p:sp>
      <p:sp>
        <p:nvSpPr>
          <p:cNvPr id="23" name="Правоъгълник 22"/>
          <p:cNvSpPr/>
          <p:nvPr/>
        </p:nvSpPr>
        <p:spPr>
          <a:xfrm>
            <a:off x="6165748" y="6148703"/>
            <a:ext cx="12010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крава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02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АНИМАЦИИ, КАРТИНКИ, ГИФЧЕТА\темплейти\32909m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Картина 4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78" l="0" r="99474">
                        <a14:foregroundMark x1="29474" y1="22614" x2="23158" y2="48755"/>
                        <a14:foregroundMark x1="76842" y1="38797" x2="64737" y2="58091"/>
                        <a14:foregroundMark x1="35263" y1="82780" x2="32105" y2="97510"/>
                        <a14:foregroundMark x1="16053" y1="78008" x2="11316" y2="97303"/>
                        <a14:foregroundMark x1="61316" y1="84232" x2="62105" y2="97925"/>
                        <a14:foregroundMark x1="96053" y1="81120" x2="93421" y2="97303"/>
                        <a14:foregroundMark x1="71316" y1="39419" x2="66842" y2="47095"/>
                        <a14:backgroundMark x1="9211" y1="21992" x2="2632" y2="19917"/>
                        <a14:backgroundMark x1="5263" y1="11618" x2="1842" y2="373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4128" y="2532138"/>
            <a:ext cx="3419873" cy="4325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761038" y="650434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452926" y="650992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pic>
        <p:nvPicPr>
          <p:cNvPr id="7" name="Picture 2" descr="E:\ОС\гифчета и картинки\различни гифчета\ff962c65118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47" y="0"/>
            <a:ext cx="630238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Картина 7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088">
                        <a14:foregroundMark x1="45620" y1="36278" x2="59124" y2="36278"/>
                        <a14:backgroundMark x1="29562" y1="8833" x2="12591" y2="7256"/>
                        <a14:backgroundMark x1="11861" y1="8833" x2="2737" y2="54890"/>
                        <a14:backgroundMark x1="29015" y1="84858" x2="29015" y2="87066"/>
                        <a14:backgroundMark x1="5109" y1="97792" x2="10219" y2="97792"/>
                        <a14:backgroundMark x1="1825" y1="74763" x2="912" y2="74763"/>
                        <a14:backgroundMark x1="10949" y1="85804" x2="12591" y2="85804"/>
                        <a14:backgroundMark x1="25730" y1="84858" x2="26642" y2="86435"/>
                        <a14:backgroundMark x1="27555" y1="96215" x2="31387" y2="84858"/>
                        <a14:backgroundMark x1="44161" y1="95899" x2="48905" y2="88328"/>
                        <a14:backgroundMark x1="36496" y1="58675" x2="40146" y2="62776"/>
                        <a14:backgroundMark x1="34489" y1="48580" x2="34489" y2="42271"/>
                        <a14:backgroundMark x1="40693" y1="37224" x2="40693" y2="35016"/>
                        <a14:backgroundMark x1="29562" y1="42902" x2="29015" y2="403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827" y="55802"/>
            <a:ext cx="5217677" cy="3011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Право съединение 9"/>
          <p:cNvCxnSpPr/>
          <p:nvPr/>
        </p:nvCxnSpPr>
        <p:spPr>
          <a:xfrm>
            <a:off x="323528" y="3429000"/>
            <a:ext cx="22979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Картина 1"/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87" b="98413" l="1258" r="99161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874" y="3429000"/>
            <a:ext cx="3918813" cy="2585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Право съединение 10"/>
          <p:cNvCxnSpPr/>
          <p:nvPr/>
        </p:nvCxnSpPr>
        <p:spPr>
          <a:xfrm>
            <a:off x="473866" y="6645946"/>
            <a:ext cx="22979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92" b="95885" l="1729" r="96254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5160" y="-21356"/>
            <a:ext cx="3315878" cy="2329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Право съединение 12"/>
          <p:cNvCxnSpPr/>
          <p:nvPr/>
        </p:nvCxnSpPr>
        <p:spPr>
          <a:xfrm>
            <a:off x="6687178" y="2204864"/>
            <a:ext cx="22979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аво съединение 13"/>
          <p:cNvCxnSpPr/>
          <p:nvPr/>
        </p:nvCxnSpPr>
        <p:spPr>
          <a:xfrm>
            <a:off x="3612005" y="6653986"/>
            <a:ext cx="22979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авоъгълник 14"/>
          <p:cNvSpPr/>
          <p:nvPr/>
        </p:nvSpPr>
        <p:spPr>
          <a:xfrm>
            <a:off x="618159" y="3067016"/>
            <a:ext cx="17086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кози</a:t>
            </a:r>
            <a:endParaRPr lang="en-US" dirty="0"/>
          </a:p>
        </p:txBody>
      </p:sp>
      <p:sp>
        <p:nvSpPr>
          <p:cNvPr id="16" name="Правоъгълник 15"/>
          <p:cNvSpPr/>
          <p:nvPr/>
        </p:nvSpPr>
        <p:spPr>
          <a:xfrm>
            <a:off x="618159" y="6242733"/>
            <a:ext cx="17086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кокошка</a:t>
            </a:r>
            <a:endParaRPr lang="en-US" dirty="0"/>
          </a:p>
        </p:txBody>
      </p:sp>
      <p:sp>
        <p:nvSpPr>
          <p:cNvPr id="17" name="Правоъгълник 16"/>
          <p:cNvSpPr/>
          <p:nvPr/>
        </p:nvSpPr>
        <p:spPr>
          <a:xfrm>
            <a:off x="6876257" y="1794034"/>
            <a:ext cx="19006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царевица</a:t>
            </a:r>
            <a:endParaRPr lang="en-US" dirty="0"/>
          </a:p>
        </p:txBody>
      </p:sp>
      <p:sp>
        <p:nvSpPr>
          <p:cNvPr id="18" name="Правоъгълник 17"/>
          <p:cNvSpPr/>
          <p:nvPr/>
        </p:nvSpPr>
        <p:spPr>
          <a:xfrm>
            <a:off x="3967145" y="6242733"/>
            <a:ext cx="17086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00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АНИМАЦИИ, КАРТИНКИ, ГИФЧЕТА\темплейти\32909m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761038" y="650434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452926" y="650992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pic>
        <p:nvPicPr>
          <p:cNvPr id="7" name="Picture 2" descr="E:\ОС\гифчета и картинки\различни гифчета\ff962c65118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47" y="0"/>
            <a:ext cx="630238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Картина 1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2" b="98957" l="0" r="100000">
                        <a14:foregroundMark x1="5914" y1="41217" x2="19489" y2="60522"/>
                        <a14:backgroundMark x1="6855" y1="70087" x2="16398" y2="96348"/>
                        <a14:backgroundMark x1="60081" y1="87652" x2="91667" y2="90261"/>
                        <a14:backgroundMark x1="86828" y1="50783" x2="96102" y2="24696"/>
                        <a14:backgroundMark x1="46909" y1="48174" x2="51210" y2="5565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7476"/>
          <a:stretch/>
        </p:blipFill>
        <p:spPr>
          <a:xfrm>
            <a:off x="473866" y="703029"/>
            <a:ext cx="8611172" cy="6154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Право съединение 9"/>
          <p:cNvCxnSpPr/>
          <p:nvPr/>
        </p:nvCxnSpPr>
        <p:spPr>
          <a:xfrm>
            <a:off x="473866" y="2492896"/>
            <a:ext cx="22979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аво съединение 10"/>
          <p:cNvCxnSpPr/>
          <p:nvPr/>
        </p:nvCxnSpPr>
        <p:spPr>
          <a:xfrm>
            <a:off x="611560" y="6237312"/>
            <a:ext cx="22979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аво съединение 12"/>
          <p:cNvCxnSpPr/>
          <p:nvPr/>
        </p:nvCxnSpPr>
        <p:spPr>
          <a:xfrm>
            <a:off x="7382271" y="4581128"/>
            <a:ext cx="17927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аво съединение 11"/>
          <p:cNvCxnSpPr/>
          <p:nvPr/>
        </p:nvCxnSpPr>
        <p:spPr>
          <a:xfrm>
            <a:off x="6846066" y="1340768"/>
            <a:ext cx="22979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аво съединение 13"/>
          <p:cNvCxnSpPr/>
          <p:nvPr/>
        </p:nvCxnSpPr>
        <p:spPr>
          <a:xfrm>
            <a:off x="5728080" y="6523380"/>
            <a:ext cx="22979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авоъгълник 14"/>
          <p:cNvSpPr/>
          <p:nvPr/>
        </p:nvSpPr>
        <p:spPr>
          <a:xfrm>
            <a:off x="899888" y="1971620"/>
            <a:ext cx="17086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пипер</a:t>
            </a:r>
            <a:endParaRPr lang="en-US" dirty="0"/>
          </a:p>
        </p:txBody>
      </p:sp>
      <p:sp>
        <p:nvSpPr>
          <p:cNvPr id="16" name="Правоъгълник 15"/>
          <p:cNvSpPr/>
          <p:nvPr/>
        </p:nvSpPr>
        <p:spPr>
          <a:xfrm>
            <a:off x="768497" y="5741321"/>
            <a:ext cx="17086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домати</a:t>
            </a:r>
            <a:endParaRPr lang="en-US" dirty="0"/>
          </a:p>
        </p:txBody>
      </p:sp>
      <p:sp>
        <p:nvSpPr>
          <p:cNvPr id="17" name="Правоъгълник 16"/>
          <p:cNvSpPr/>
          <p:nvPr/>
        </p:nvSpPr>
        <p:spPr>
          <a:xfrm>
            <a:off x="6952535" y="884237"/>
            <a:ext cx="17086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картофи</a:t>
            </a:r>
            <a:endParaRPr lang="en-US" dirty="0"/>
          </a:p>
        </p:txBody>
      </p:sp>
      <p:sp>
        <p:nvSpPr>
          <p:cNvPr id="18" name="Правоъгълник 17"/>
          <p:cNvSpPr/>
          <p:nvPr/>
        </p:nvSpPr>
        <p:spPr>
          <a:xfrm>
            <a:off x="7706271" y="4204210"/>
            <a:ext cx="10706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лук</a:t>
            </a:r>
            <a:endParaRPr lang="en-US" dirty="0"/>
          </a:p>
        </p:txBody>
      </p:sp>
      <p:sp>
        <p:nvSpPr>
          <p:cNvPr id="20" name="Правоъгълник 19"/>
          <p:cNvSpPr/>
          <p:nvPr/>
        </p:nvSpPr>
        <p:spPr>
          <a:xfrm>
            <a:off x="5742829" y="6143123"/>
            <a:ext cx="22831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краставици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39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jennybachsmith.files.wordpress.com/2010/03/2010-03-15-at-22-16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ятиугольник 23">
            <a:hlinkClick r:id="" action="ppaction://hlinkshowjump?jump=nextslide"/>
          </p:cNvPr>
          <p:cNvSpPr/>
          <p:nvPr/>
        </p:nvSpPr>
        <p:spPr>
          <a:xfrm>
            <a:off x="8776926" y="6509922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5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452926" y="6509922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6" name="Текстово поле 5"/>
          <p:cNvSpPr txBox="1"/>
          <p:nvPr/>
        </p:nvSpPr>
        <p:spPr>
          <a:xfrm>
            <a:off x="3059113" y="668338"/>
            <a:ext cx="3381375" cy="768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4400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+mn-cs"/>
              </a:rPr>
              <a:t>План на урока:</a:t>
            </a:r>
          </a:p>
        </p:txBody>
      </p:sp>
      <p:sp>
        <p:nvSpPr>
          <p:cNvPr id="7" name="Бутон: връщане 6">
            <a:hlinkClick r:id="" action="ppaction://hlinkshowjump?jump=lastslideviewed" highlightClick="1"/>
          </p:cNvPr>
          <p:cNvSpPr/>
          <p:nvPr/>
        </p:nvSpPr>
        <p:spPr>
          <a:xfrm>
            <a:off x="179388" y="801688"/>
            <a:ext cx="469900" cy="501650"/>
          </a:xfrm>
          <a:prstGeom prst="actionButtonReturn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bg-BG" dirty="0">
              <a:solidFill>
                <a:prstClr val="white"/>
              </a:solidFill>
            </a:endParaRPr>
          </a:p>
        </p:txBody>
      </p:sp>
      <p:sp>
        <p:nvSpPr>
          <p:cNvPr id="8" name="Текстово поле 7">
            <a:hlinkClick r:id="rId4" action="ppaction://hlinksldjump"/>
          </p:cNvPr>
          <p:cNvSpPr txBox="1"/>
          <p:nvPr/>
        </p:nvSpPr>
        <p:spPr>
          <a:xfrm>
            <a:off x="899592" y="1436687"/>
            <a:ext cx="80393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600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+mn-cs"/>
              </a:rPr>
              <a:t>1. Трудова дейност в равнините и низините</a:t>
            </a:r>
            <a:endParaRPr lang="bg-BG" sz="3600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  <a:cs typeface="+mn-cs"/>
            </a:endParaRPr>
          </a:p>
        </p:txBody>
      </p:sp>
      <p:sp>
        <p:nvSpPr>
          <p:cNvPr id="10" name="Текстово поле 9">
            <a:hlinkClick r:id="rId4" action="ppaction://hlinksldjump"/>
          </p:cNvPr>
          <p:cNvSpPr txBox="1"/>
          <p:nvPr/>
        </p:nvSpPr>
        <p:spPr>
          <a:xfrm>
            <a:off x="899592" y="2054883"/>
            <a:ext cx="62922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6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+mn-cs"/>
              </a:rPr>
              <a:t>2. </a:t>
            </a:r>
            <a:r>
              <a:rPr lang="bg-BG" sz="3600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+mn-cs"/>
              </a:rPr>
              <a:t>Трудова дейност в планините</a:t>
            </a:r>
            <a:endParaRPr lang="bg-BG" sz="3600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4247" y="3435350"/>
            <a:ext cx="3320448" cy="2338344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Текстово поле 15">
            <a:hlinkClick r:id="rId4" action="ppaction://hlinksldjump"/>
          </p:cNvPr>
          <p:cNvSpPr txBox="1"/>
          <p:nvPr/>
        </p:nvSpPr>
        <p:spPr>
          <a:xfrm>
            <a:off x="908174" y="2701214"/>
            <a:ext cx="75713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600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+mn-cs"/>
              </a:rPr>
              <a:t>3. Трудова дейност по черноморското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6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+mn-cs"/>
              </a:rPr>
              <a:t> </a:t>
            </a:r>
            <a:r>
              <a:rPr lang="bg-BG" sz="3600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+mn-cs"/>
              </a:rPr>
              <a:t>   крайбрежие</a:t>
            </a:r>
            <a:endParaRPr lang="bg-BG" sz="3600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  <a:cs typeface="+mn-cs"/>
            </a:endParaRPr>
          </a:p>
        </p:txBody>
      </p:sp>
      <p:sp>
        <p:nvSpPr>
          <p:cNvPr id="17" name="Текстово поле 16">
            <a:hlinkClick r:id="rId4" action="ppaction://hlinksldjump"/>
          </p:cNvPr>
          <p:cNvSpPr txBox="1"/>
          <p:nvPr/>
        </p:nvSpPr>
        <p:spPr>
          <a:xfrm>
            <a:off x="1131321" y="4933853"/>
            <a:ext cx="41929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600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+mn-cs"/>
              </a:rPr>
              <a:t>5. Природни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6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+mn-cs"/>
              </a:rPr>
              <a:t> </a:t>
            </a:r>
            <a:r>
              <a:rPr lang="bg-BG" sz="3600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+mn-cs"/>
              </a:rPr>
              <a:t>                   богатства</a:t>
            </a:r>
            <a:endParaRPr lang="bg-BG" sz="3600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  <a:cs typeface="+mn-cs"/>
            </a:endParaRPr>
          </a:p>
        </p:txBody>
      </p:sp>
      <p:sp>
        <p:nvSpPr>
          <p:cNvPr id="18" name="Текстово поле 17">
            <a:hlinkClick r:id="rId4" action="ppaction://hlinksldjump"/>
          </p:cNvPr>
          <p:cNvSpPr txBox="1"/>
          <p:nvPr/>
        </p:nvSpPr>
        <p:spPr>
          <a:xfrm>
            <a:off x="866816" y="3876443"/>
            <a:ext cx="47439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600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+mn-cs"/>
              </a:rPr>
              <a:t>4. Трудова дейност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6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+mn-cs"/>
              </a:rPr>
              <a:t> </a:t>
            </a:r>
            <a:r>
              <a:rPr lang="bg-BG" sz="3600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+mn-cs"/>
              </a:rPr>
              <a:t>   около водните басейни</a:t>
            </a:r>
            <a:endParaRPr lang="bg-BG" sz="3600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10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АНИМАЦИИ, КАРТИНКИ, ГИФЧЕТА\темплейти\32909m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165894"/>
            <a:ext cx="896448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Разнообразните природни богатства</a:t>
            </a:r>
            <a:r>
              <a:rPr lang="bg-BG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на нашата родина </a:t>
            </a: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определят трудовата дейност на хората </a:t>
            </a:r>
            <a:r>
              <a:rPr lang="bg-BG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различните райони на страната.</a:t>
            </a:r>
            <a:endParaRPr lang="bg-BG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32" y="1089772"/>
            <a:ext cx="3779002" cy="283060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998994"/>
            <a:ext cx="4021385" cy="301215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662" y="2852935"/>
            <a:ext cx="4687290" cy="269202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862063"/>
            <a:ext cx="4612682" cy="25187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56176" y="1100222"/>
            <a:ext cx="3354234" cy="264709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" name="Картина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3103" y="3043499"/>
            <a:ext cx="2605138" cy="231089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83" y="4628773"/>
            <a:ext cx="5410739" cy="248469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3632" y="4628773"/>
            <a:ext cx="3317189" cy="248469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4" name="Картина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81" y="4484145"/>
            <a:ext cx="3522223" cy="263826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452926" y="650992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761038" y="650434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98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АНИМАЦИИ, КАРТИНКИ, ГИФЧЕТА\темплейти\32909m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98"/>
          <a:stretch/>
        </p:blipFill>
        <p:spPr bwMode="auto">
          <a:xfrm>
            <a:off x="4682847" y="4542318"/>
            <a:ext cx="5044477" cy="2679074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761038" y="650434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452926" y="650992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751" y="76200"/>
            <a:ext cx="896448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Плодородните равнини</a:t>
            </a: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bg-BG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низини</a:t>
            </a: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и </a:t>
            </a:r>
            <a:r>
              <a:rPr lang="bg-BG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полета</a:t>
            </a: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bg-BG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предоставят много добри условия за развитие на </a:t>
            </a:r>
            <a:r>
              <a:rPr lang="bg-BG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селското стопанство</a:t>
            </a:r>
            <a:r>
              <a:rPr lang="bg-BG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bg-BG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http://upload.wikimedia.org/wikipedia/commons/c/c4/Karta_bg_shablon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6323810"/>
            <a:ext cx="858292" cy="56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ово поле 5">
            <a:hlinkClick r:id="" action="ppaction://hlinkshowjump?jump=lastslide"/>
          </p:cNvPr>
          <p:cNvSpPr txBox="1">
            <a:spLocks noChangeArrowheads="1"/>
          </p:cNvSpPr>
          <p:nvPr/>
        </p:nvSpPr>
        <p:spPr bwMode="auto">
          <a:xfrm>
            <a:off x="7798816" y="6424573"/>
            <a:ext cx="7413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bg-BG" altLang="bg-BG" b="1" dirty="0">
                <a:solidFill>
                  <a:srgbClr val="002060"/>
                </a:solidFill>
                <a:hlinkClick r:id="rId5" action="ppaction://hlinksldjump"/>
              </a:rPr>
              <a:t>план</a:t>
            </a:r>
            <a:endParaRPr lang="bg-BG" altLang="bg-BG" b="1" dirty="0">
              <a:solidFill>
                <a:srgbClr val="002060"/>
              </a:solidFill>
            </a:endParaRPr>
          </a:p>
        </p:txBody>
      </p:sp>
      <p:sp>
        <p:nvSpPr>
          <p:cNvPr id="2" name="AutoShape 2" descr="data:image/jpeg;base64,/9j/4AAQSkZJRgABAQAAAQABAAD/2wCEAAkGBhMSERQUEhMVFBQVFBUVFRUVFxcXGBYUFRUVFBUVFxUXHCYeFxkkGhUVHy8gIycpLCwsFR4xNTAqNSYrLCkBCQoKDgwOFw8PGiwfHBwsKSksLCwpKSwpLCwpKSwsLCkpLCwsLCwpLCwpLCkpLCwsLCkpKSksKSwsLCwpKSwpLP/AABEIALcBEwMBIgACEQEDEQH/xAAbAAACAwEBAQAAAAAAAAAAAAAAAgEDBAUGB//EAD4QAAEDAQUFBQUGBgIDAQAAAAEAAhEhAxIxQVEEYXGBkQUTodHwBhQiUrEVMkKSwfEWU2JyguGy0jNDoiP/xAAaAQEBAQEBAQEAAAAAAAAAAAAAAQIDBQQG/8QALhEAAgEDAwMDAgYDAQAAAAAAAAERAhITAyFRBBRBMVJhkaEiMnGx0fAjgcEV/9oADAMBAAIRAxEAPwD6QSlvpZQCusGBwoKkCVChQvpu9VZKUuQFocpCzl5Q2SkCTTeS3lWAVe2zUBWn7xOGhK4BSSkFym8kL0heVQWEoD1QbVLfSCGnvAolZ76tsir6FHDVJVgcEBwUkQFlYk4rULIaKtlon7xZbkqGNkErrMI7xK56hRHKAxReR3i0QcWQR3QS94lNogLYCkrPeThyAeUAKQVJKSBCkcrJSOKAW8hEoVIYDaKW2sINnuSXV12OZf7wo71UQiVmEJLLysDVmlTfKsFk0yo70LPKtsrCamgUaj1EyXNtlYLRUv2eojDOqtLAsODakV1slL1IaAh7lAReSlyQzonFnTetEBr1PeBUOBCnDJWBJZ34VZtkvAJXWZGSqSI2y8W602ZWEWR0V7S6KrLSCZrD0F6yOtCFWXuKzaak1m3UG3WEypa4rVpLjX3kpTawkEpXN1SBJZ3ylj5wVbWK9rgEcAsYzVMWBVG0SF6yUuvQovnVUyi+rAke+VBeqy9I5y1BmS/vELNKhWCSaTZHVL7vvQbQovrO5rYbuglNkEX0Xk3GwOs9EndFWd4oL03GwzbMBOSqbym+pBZLAVJIVV5EqQJJLd6YUSXkXlQPeQq5RKQJLJSuZOKWUSkAbDBBclJUFIAOcpDksJlSEkpZQVEpAAtlS0AIhRCAcuUXkhUJAkslTKrBReSBI8ovKAE1wIBSUpKYhJcVRGEpSU/dqLipBZQpuIVkkFhQqPf7L+Yz87fNHv8AZfzGfmb5qCS9CoHaVj/NZ+YId2lYjG0Z1B+iCS+EKgdpWP8AMZ1CD2jY1PeMpvHooJRciFW7bLMCTaMAkj7wxGIxVNp2vYNxtWcjP0lIYlGpCyfbGz/zmdUre29nJjvmdYHU0VtfBLlybVCzt7SsSJFrZxMTfArzO9We9WeHeM/O3zSCyWqFX70z+YyP7m+acWjTg5p5hQSMiFN1RdQSCEEIuoJBEqQFN1BJAQpubkXUKQhF1F1BISglEIhQSRKEQiFRIXlF5TCiEgSEqLyFCCSbyLyVCsEka8oUShCyfP22rD+JW2YYfxheNt9gc8gutXyMMKdFrdepFoRSojHfuWO4oPkg9cywacHTzVw2X1IXj2WtoB/5TxgLY3tO1DYvyZmS0YaXVnuKOQen913FB2YcFwW9sGBIrqPGn+1Z9uHIEc1M1HP7g7R2TQwrBsg0XDPbskEh3J0KLTt0mIvCDMg/WlUy0vyJO77nuVZ2HcuXZ+08YyeMJz7Vsza7kUyrn9xsdAbCMx+v1R7gBr0HXBc9vtVZ/I/r/tOfamy+R/h/2VzLkRSbvs4egPJSNgbw5DjkFgHtRZfI/oPNOPaWx+S053fNTMuRsaxsx1jkFVabE78JHL1uVX8T2Pyu8PNR/E1nkOUFaWqTYs93tNa6nzVZsrU69fNH8SM3flcE38R2eYnhPkuq1l8D8PLFFhajAnqE7WW3zdSmb7Q2O8dfJN9uWFfi/wCQnwR6/wCghckWYtREEUwqaKxtrba5Y3nRGmKZnbFgf/Y0cXV/4q0dpWP82zP+Y8lh636GoXIgt7enxGh+d1NIEoG1WgxeRqe8cJ4Aqz7SsPnb+Zvmj3uycD8TDTAubnzTJJYXJD9rcR/5XD/N0eBCq7+0mRbuwij3bk57k/gaeB8imsdksMC08Re4xQ6LSrgNGYbXbAx31qJPzOcOZGCf37aREWrjTVsV4hdNvZdkBQAcSR9SpGwWeWvzGJ6pnXH2FrOSO1tpEi+6tZN0xwnBSO19qqbx4Qz6Qun9n2cwMf7j5qT2W2RTDIOI8Fc64JbVycwds7V8zdatb0Aiql3b9s2DfaSRUFtBwpMrpns1v9Q5hUWnY7TmR+X9Qpnp8ottXJUPaS0Iwsh+brBVLfat8wTZmNzhzxVjuwQa33H+6I8AFQ7sZ1fga7SHQeHxLS1KGHcaB7XbmdXeSFzrTs2DWx6AkdRihbmj+wSajycj0VII0SgKRZ+q+a8Qw2NO7xR3m5Asd6YWW9Z2Myxb50KDaFOLMalTcCsoSym+d/RRCvu6KQwq3EkoFmVPcq8sOoSOsPVUuEiXfQRG7qpLQFFxWRIGVAUiz1Ka6B/tJJJEaBBQ48UCzJ1VkSBCiVJs0d2tJoSQGqe7U3RxQQdUuEh3aO7TNafQ/VS0KXC4W4gWRVgEKSUuFxUWJZ0WizIzCvL2n8IS8smBrjkfFWttX/Mep8072jRV2iqqLcQdpd8x6lQ7a3k/ePVIbNDmrqq2vJZNVn2zbAAC1eAMBeoE7+3bc42ruvJYu6SPapcWTczty2aIDyBoFcz2otxAvAxqJnicSuMWoFmcsVq75Kmd/wDjC2GTOh80LijZH6FSly5NSe3a9MGjQHksjZikety0svL86ywWCyb8reg8kDZGfy2flHkmaNVIdulc7mIF+zrM/wDrZ+QeSg9lWP8ALZ+XyVgt4QdtGn0VVVRYRSeybH+W3x/QpD2HY/yx1d5rSNqOiYbSrfXySEYXez9j8p/M7zVf8M2Wjuq6fvCk2uv1VyanItRyT7Ls1d1Hkqn+y7Pmd1H/AFXavIvBVa2pySxHBd7ND539Gn9Qq/4dHzu5s8ivSABTcC2uor5JYjzf8O6PHNhH6o/h13zt6O8l6XuRoj3cb1e4r5GNHmHezdpld6u/6qp3s9a5gHgT5L1R2c6+KDszvmWl1NaJjR5F/YtoPw+I/UpPsq0+Xxb5r19x4/dDnOW11VXBMZ5D7MtB+B3IE/RK7YrT5Hj/ABd5L1jg7QHiAk7u0yYOUj6La6l8EsPJ9wdCOIUEAYL1Tu80fydKrtL+c/5NB/Ra7n4+5LDzrLDMoe0Bds2bj+Bp/wAR5Kp2zNzswOAP6FaWsn6i04hao7ldk7NZ/LHVVu2Vno+YXRayEHKu6I7kALpe6N9EJX7DJx5LeRFg5brNVkLqnst2h6Jfs3imWnkQcwWY3q6zsQKk1W0bEJqacUx2ScHjqEeomUzC0bv6hC0e47/EKVm+ksHfukUuFE2mTY4+ayt7WcKVOFZbjpNQrT2nObjpN3qRONfBeRbX8Hq9hXyXQc0xYTjPRVntSM3TvaKHrp9Vae2a0k44sA+nqix+Pj+/Qn/n6nJPcblAszkPDzUfa8EhxM5fDByhDO1Rm6ROYBJzwikAHBT/ACcE7DUG7kqO6KYdqWegrhQxnWAj7QYcLo4h8VjeszWvBOx1eBbmqYAaFN73o6zFMwZNcZy9FQ3tB2tlGGGU7/VEmr2jstQCDomDoxIUu2m1dhcjc1hO6ZwxGqk7Q4ReYw0x1qK0KXVcfcnZ6hX3g06KWk44K07W6h7tmeLTvpM+sVWds+ayacNc8MCrNXt+6/kvZagC1PRSLQ8VA21p/wDWKf1HzU2m0tFbuOVZpQ4cfFWX7X9v5Mvo9VeB22p1Td7zVPvLZ+47x5UITN7Qs4/8dpypPChSXwx2erwaL4zlR3jdFU3bbHNtr+2OUI97sZwfuEV+iT8MdrrcFwthp0Um2Cze+WXzP4XZ8aI96svmdzYab8eKn+mZ7XW9pde0KkBUna7P5v8A5KT3xmq1vwTttX2s0lvqFEAZBVe9tycPH6oG0NirhopLJg1Pa/oWFgOhSO2Rp/CDyT+8NwBE81I20ZEciqqqvBMFftf0Km9ksNboUDsmyb+GStI2tppeG+D+qn3hnzAc/wBVb6hhr9r+hid2QDgS3cCs9t2TjDzzqumbdpoHDqFW9zYxbxkLS1GjD0quGcK37ItG4Gdw/wBLG+wtB95vUT9V6y8AMa7iqLR0hdaddmHpweUNn/QOgQvRkN/pG5Quuclpw2vaZ+MDEUBnjFIpzqpLxEkgj/ECKSZJ0jxXm/tOkVnWukZgyrbHtN+FXEYaxWaY01pktvSZ+kWqj0JtWzgeRbUERMA7xpKchou41AobuJ3h2Y4Lzw25+Jga1BMznewrGKgdoESdc4EHH1yWMTN5UegftDOpziaiQZ5fRI7aGzAOcXgBhlSa1Xnx2gZNBSk1rG44Z5aKG9pOmkRlB4HDL1orhZcqO/742Z3kZSNZlQ7bGxNNT9OHrCq4Du0ZJmKnXMmZJBmaIb2gKm6DU0BIx0rxTCxkR3jtrRlqMadRSEO28eO+n6a+ivPu28U+EdfUKPf2waDhIFMonkrhLlR6AdoiceFQnZ2yMQ6sUw+mlc15n3sa1GkH1QJnbWMnRhljStYp+3FMJnIj0ze2QRjic56YUy6JmdutB1BwkzTGhI0XmGbT/XM8YzGOCdlvmDykcsJzTChej1Lu3QYMtqThdJg5mDvUN7cEDDdQAeB3rzHvRJ+9OpqSc+ZkeKG7SMAT4YY1r547lMCJej1I7cYMABjNDWms516clA7cZoByIr63ry5tgenM6xXHBSLQZzNa6BMCF6PUv7VYRQtjn4p7PtFowePHpgvJl8YT1rOWB9SoG0Ea65yJ0TAi5EevG3iTUGmuM7jWhUHaBP3pMDDXIYBeSbtE4E786SMp8Errev7DhECMVMBciPYC3Gh80DadxjH7rTnJx4LyPfkYEiBrMk7slLdqM/ecBJMXvr6yUegayI9ay2EVkchlz45oO1MJypnHjT1VeVHajpo92OucK1vbT/ndPAEzlFIxWXoMt6PTm0ZQSN1Ha1BpEpoaMSBmKGonIwKLy47cdM3uoGWdAIWh3bhMUB1xx3VFP9KYqhejvm2FKtz3V0Vpg4CY0NDiakRH+sV5z7dHyAZUJy0rTPwVje2R8lYIxNMYOELOKoso9Abpqb0zECs76Kl7gK1FM8jQVmprpxXFtO1GnAGK03Uzj6oHaVnGBnlAjDLed9Ex1CVydnvAM5GsikcVnFqKGfED6inXzXNPaTDhTQHTTxQNqZSvESFVQyNo6L9pIMV6A+KFx7TahNCY/uHkhdMbMHk3PkiuOB5ATTf9EYbh0y1PqqoY4VxyFNZnngpY4n5sxuFMN3+l6kHnSWG2Mmo358zCg2laeHr1KLRsUIcDocpE5HQ4ZKRaQQQYMUgVBjz+qgklzqmvGRHmVNmSM5h2EiMKVFYyols8aOGNCdTXX1Cc4fhqZmI6mTpgJULJIc51ASSdx4wIxnRQLUUqZrMkQQdAc64obePCZz1GEDHDBSbN5+IAVMTWpwxwzULIMZMnE0AEieIGYj69ZLxne3hrgIyjA1QLFxdQAQDeBil2SRXE0PToM2c5aCsQAefFNhIotaVnwpqTXFNY2tRDRTpjvUussYBJzBAMSMonDGuiX3c0LSXYUgnE03YjLemwkttLaTgATpQTw5BQLWKT1kT636qsQCZrAIrUTFI+v1lOaVk4Ry6bv3TYSWMqYE8AcU3eRAvfXE7yVFnZX5I3mhBgAaSJokbvwoOQpgNKYqbFuHdxNOPJNeOrqSYyEjd66K0dnPwpnxoSP0zTDsq0g0FMAcaDx0osX08kvXJmDzMVJrTE13TXHBMXOzPUx4LUexbUkTAFJilBprlVaX+zzySA5orjuyPXJYetpryjOWleTmd8JNa5znyTM2oDDSmOf6ZLrWfs18QLnHRwxg7tKfXmtTOyGMpdvV/FSkCmmn5iudXU6Xjcy+opRxe9+GZmKfcpJjGY3lVh2QpWMOnLGu5dyz2BoAIs2xFZ61BOqaz2RjcGSYFYgxoCc5GOSz3FPgz3KOCHTNCaSaidx3jDDVM0CBN4NwnnHOtF3rPZ2wQG/CYNazddAjm0cZKnZ7BsCIgTApjQcMJP+Ky+pXAfVHn4qReIOhbliTjTI8E1jFa4Ax8JIxoAYx8F6Btg0TSTp/8AJOO4dUpIbRrMcTGZIJwoaweSz3Sfoh3XwcJ1gXfdaSRhSMTxwxwCJwoOAMHE0oMK+sF3bS2IoWiCIkaZD6dUWTmAyGxyyDiAfAdE7nb8o7r4OKL0ExIyJJ/DA1E5JAZ0qcMhhlMZ66cu9aOs4MtZA3DOHSDxGOSqb3UYAzM6UxgfhEmYKq6jzax3fwcwNmgESNKjOp5ZJnbMTdGGIz3yPXgt1ttAAMClaAYYHA4jHxVA2wOyNBjpgeWPiEy1PdI51dRU/QpFi3jvgIWr4TmRunyQs5KuTGavk5Fl2HaEfEBdBbOVCcQSMfhI4kLXZ+zo+K86TLgBAqfiDZnCKGmpwXXsy6PvUhsEZA/fAJwTWjSSC0iCKydLzRFdAOZKVdTW/RmHrVM5Nh7MN7wm8S2CRmZIgVzAP6J9n9lcy8AUEwDON7OkfDiMiulY2pbINJca4VAcenPJHe4tIm84cogmZH93Vc3r6s+oy1GZvso0NAvAObAvAf1OMnSkDkVkPsq9rZD/AIvigGIipGUTEU1Xa2Xa2g1ECKgVrepGggikp7btMXiRPDISCRyoVzXUa6bUyFq1I4tj7JPgtc9tanP7pF0A5UJrxCdnsgHCbxIrQ0Gk0qYAJXZdtYc0fhnjlExv+6qdn2qaXjIyFMAd8fvnRO412m5guaooHs01pJGpBiYIutkk4kSHlX2XYFmHSDEisZwJcPDHdxU++uLpBJw3U+6R9Ty61bRbuuiDMUOoFIyIrHicpWLtWr81Ri9k/Z9iJNwaHp6JVVpY2YkhkG9ApvihGG4blRa2jpPxZkxgCYM4xoOqZ20A1FQcBlBEVG+FtU1L1bYlku7OswZIqRnhG7oFZa7GwgSJkugZT+KBvVLbU0/pgCKzGoOdSY3hLfktIwH6RT1irvyJZpFnZNpdmAMBIik1z47lXa3AIuiBlH9tOFElcCSSKRXcD0hU2dZaSThnqGkj/j0RKX6lllztrAgwTjwNDSdYbKl9vQQYzg0z31BxVbbMD724niIyyNUFzTjurjnnPNVR6ELbG3cSSScTANNcpkYesE7NoM6T9Aa44GgWb3saCpAqMMgPr1SHaREkYD8OfCd48VaqZ8A3WFpdmaTJNNdfX0Snbt86TU6ysofewIgiQATxB/TkqrHZmh0jGprGEisZnzRUU+QdN+1gtMETAwOXHL/arG0maVwnxOfNZLMgRl4jlnNfAJWuFeNRxnPdXrvWbKfAguftbjUjppUEcc/3VLbV5G41IIgyKcoy4qw7Zi2tZ5TGe6qay2hhfDyACDJrjBIEtBImACQF0XECCbEPY20JbQAOMuaDBhodcm8GkuABjPFFg60t6MutN+Gh1o1pcXCga0mXn7uAK22na1lfPetbaAiWlgeCC0SA+1LQ94c6JoSJMEQrG7Ts/wB+xLQ8C4O8cWG6QA+0h2JILhAJugxBxPdadEz/ANLBzdoY+A50EEy1zC1wIAihBImRHEhPaSLMPLaFwaDNbwBOGJFJNNFv2vtDZrQG+53eCzi9dN0mTgGhs3Q6R8LZLYMAyr9pttnuvLzRjw2zY0P+FtXMBoJc5tnDi4AigpdEzEnLX7iDiOc0m7dmaxWIEg/rT0bPdxdNa4YCpnTmOm5bj2hszg8A3R3jnsJa74mlj7rIDXy2W2QN6cXmDRZ9q2rZyLKC6Gn/APQw4F8O+KBPwy2IiIMyaAmWONmSDOTIiPpnXE468lmbbEkgiATyHEa/pC7Oz9pbO0l1k2HySxz77rho1ggESYvvkz8ZaAABJ4lpMkXhBNNaieuKy6FSILHCprFfWChVmcgPHzQsg6zLQFpgNn45AvAXgXAxWIruwSOOJFYDDOdLwOOGGX7yhRpXHM0HZw6WucfvV8cMtfFLahobEH7lcJMR+3JCF80yaGdZlhNIAJcYisEUHPXRVtaABOuOJFAEIWClD7esmtHADdGfhgs20bZAkCJmtPiBINdBM76oQvp06U3LKV7P2k4kAt0z3QPFXW1uWmBT9BWekjohC6VUJPYEvDXEHWByBnyVJtA2bpwpwqVCFhAG2mQ4xhkKUwx1Ud/TOCYyzJr4IQurpQGZtQ0wH6a9UlptABzFJPCAKfVCFLUmUSztwQTxkaGk47weifvcBEVIngJnxUoW3QiEOtAawMzO8VP69UzYEnGBPA5EdUIWI3KR3gEGB8VafKZBVjXRhvnKREx63oQkAq94NaD9sp9YKbO0bJEZkcdOSlCiSaAtpaNMuwM8cf3HRVkNJz1jrXqUIViECwtkxNBXz+oVZsC3kR9K8q+CELEw0ijWJLXsdN5zSH1wN00BhaLS3kBoaGipAEkyR8RLiZJgNGkCiEJLiAZgDQjDxpHmCqQJbGOs7yCeMIQtog7rF1BSazwBpB4SEpBGJrSeNZiN8FCFpMFrLMkA3ZnO9HhCEIXN1bg//9k="/>
          <p:cNvSpPr>
            <a:spLocks noChangeAspect="1" noChangeArrowheads="1"/>
          </p:cNvSpPr>
          <p:nvPr/>
        </p:nvSpPr>
        <p:spPr bwMode="auto">
          <a:xfrm>
            <a:off x="155575" y="-1752600"/>
            <a:ext cx="547687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2" name="Picture 4" descr="http://seebulgaria.net/wp-content/uploads/2010/05/1DSCF1602_S-575x38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536" y="972176"/>
            <a:ext cx="4392488" cy="293341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1915" y="620688"/>
            <a:ext cx="4643130" cy="3078597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0219" y="2526346"/>
            <a:ext cx="3417194" cy="2899013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7074" y="2884373"/>
            <a:ext cx="4243989" cy="2788469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0355" y="1142300"/>
            <a:ext cx="4209007" cy="2790755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2215" y="4523746"/>
            <a:ext cx="3417301" cy="2559677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2215" y="2526346"/>
            <a:ext cx="4502167" cy="3146496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533" y="4502779"/>
            <a:ext cx="3440858" cy="2580644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983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АНИМАЦИИ, КАРТИНКИ, ГИФЧЕТА\темплейти\32909m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s://encrypted-tbn2.gstatic.com/images?q=tbn:ANd9GcR_ddn8blzgXWaRKjAb7uVNFEbTf-lCjbYNnANni-jcH2EWMVP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43333" y1="71111" x2="31667" y2="9055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31" y="5224419"/>
            <a:ext cx="2146007" cy="1609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761038" y="650434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452926" y="650992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3612" y="165894"/>
            <a:ext cx="482043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</a:t>
            </a: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Дунавската равнина се отглеждат </a:t>
            </a:r>
            <a:r>
              <a:rPr lang="bg-BG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ценни култури като:</a:t>
            </a:r>
            <a:endParaRPr lang="bg-BG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http://seebulgaria.net/wp-content/uploads/2010/07/1NTZN3185_S-575x38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9" y="233916"/>
            <a:ext cx="4080990" cy="2711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0805" y="4976485"/>
            <a:ext cx="2508687" cy="188151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576664"/>
            <a:ext cx="3168353" cy="197464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0" name="Picture 6" descr="https://encrypted-tbn2.gstatic.com/images?q=tbn:ANd9GcTnGO2Khdff70DM5pGI31WxquBpILczuXwn7lBdsYGNBXE71OMD9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0029" y="1171858"/>
            <a:ext cx="1551357" cy="1163518"/>
          </a:xfrm>
          <a:prstGeom prst="roundRect">
            <a:avLst>
              <a:gd name="adj" fmla="val 20789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TextBox 5"/>
          <p:cNvSpPr txBox="1"/>
          <p:nvPr/>
        </p:nvSpPr>
        <p:spPr>
          <a:xfrm>
            <a:off x="289354" y="1492007"/>
            <a:ext cx="18002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пшеница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54" y="3588770"/>
            <a:ext cx="3202526" cy="213113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5"/>
          <p:cNvSpPr txBox="1"/>
          <p:nvPr/>
        </p:nvSpPr>
        <p:spPr>
          <a:xfrm>
            <a:off x="1547665" y="3484048"/>
            <a:ext cx="19462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царевица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153" name="Picture 9" descr="https://encrypted-tbn0.gstatic.com/images?q=tbn:ANd9GcT5YZKUJlFV7dHkXnhnL3IbpyeN5vcDuOmD5aG-dIQ10JbwMDE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930" y="2981261"/>
            <a:ext cx="2909233" cy="2121203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58" y="3017405"/>
            <a:ext cx="2523834" cy="242781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Box 5"/>
          <p:cNvSpPr txBox="1"/>
          <p:nvPr/>
        </p:nvSpPr>
        <p:spPr>
          <a:xfrm>
            <a:off x="6477039" y="2882132"/>
            <a:ext cx="23907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</a:t>
            </a: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ахарно цвекло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158" name="Picture 14" descr="http://domat.asert.info/images/fasol_svetolyubivoe_rastenie_2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2149" y="5167091"/>
            <a:ext cx="2758656" cy="172416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6427" y="5803679"/>
            <a:ext cx="1075722" cy="108757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TextBox 5"/>
          <p:cNvSpPr txBox="1"/>
          <p:nvPr/>
        </p:nvSpPr>
        <p:spPr>
          <a:xfrm>
            <a:off x="1547665" y="5102464"/>
            <a:ext cx="14005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фасул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5"/>
          <p:cNvSpPr txBox="1"/>
          <p:nvPr/>
        </p:nvSpPr>
        <p:spPr>
          <a:xfrm>
            <a:off x="4227905" y="4993254"/>
            <a:ext cx="16402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рапица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5"/>
          <p:cNvSpPr txBox="1"/>
          <p:nvPr/>
        </p:nvSpPr>
        <p:spPr>
          <a:xfrm>
            <a:off x="6753920" y="6410313"/>
            <a:ext cx="1800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</a:t>
            </a: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други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132" l="590" r="99410">
                        <a14:foregroundMark x1="27434" y1="89371" x2="48378" y2="78959"/>
                        <a14:foregroundMark x1="48968" y1="75705" x2="46903" y2="7830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5553" y="2529704"/>
            <a:ext cx="1922669" cy="2613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5"/>
          <p:cNvSpPr txBox="1"/>
          <p:nvPr/>
        </p:nvSpPr>
        <p:spPr>
          <a:xfrm>
            <a:off x="4112862" y="4580374"/>
            <a:ext cx="2390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слънчоглед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98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2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75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2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7" grpId="0"/>
      <p:bldP spid="20" grpId="0"/>
      <p:bldP spid="21" grpId="0"/>
      <p:bldP spid="2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АНИМАЦИИ, КАРТИНКИ, ГИФЧЕТА\темплейти\32909m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713925" y="6347922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389925" y="6347922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pic>
        <p:nvPicPr>
          <p:cNvPr id="1026" name="Picture 2" descr="C:\Users\ASUS4\Desktop\Повърхнина на България - Равнини и низини\IMAG0318.jpg"/>
          <p:cNvPicPr>
            <a:picLocks noChangeAspect="1" noChangeArrowheads="1"/>
          </p:cNvPicPr>
          <p:nvPr/>
        </p:nvPicPr>
        <p:blipFill rotWithShape="1">
          <a:blip r:embed="rId4"/>
          <a:srcRect/>
          <a:stretch/>
        </p:blipFill>
        <p:spPr bwMode="auto">
          <a:xfrm>
            <a:off x="5884715" y="2492332"/>
            <a:ext cx="3296777" cy="2147327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5"/>
          <p:cNvSpPr txBox="1"/>
          <p:nvPr/>
        </p:nvSpPr>
        <p:spPr>
          <a:xfrm>
            <a:off x="5849008" y="4198673"/>
            <a:ext cx="3151188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Жътва в Добруджа</a:t>
            </a:r>
          </a:p>
        </p:txBody>
      </p:sp>
      <p:pic>
        <p:nvPicPr>
          <p:cNvPr id="1027" name="Picture 3" descr="C:\Users\ASUS4\Desktop\Повърхнина на България - Равнини и низини\IMAG03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21" y="2472725"/>
            <a:ext cx="2687727" cy="216693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5"/>
          <p:cNvSpPr txBox="1"/>
          <p:nvPr/>
        </p:nvSpPr>
        <p:spPr>
          <a:xfrm>
            <a:off x="210902" y="4177697"/>
            <a:ext cx="248761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bg-BG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еузряло </a:t>
            </a:r>
            <a:r>
              <a:rPr lang="bg-BG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жито</a:t>
            </a:r>
          </a:p>
        </p:txBody>
      </p:sp>
      <p:pic>
        <p:nvPicPr>
          <p:cNvPr id="1031" name="Picture 7" descr="C:\Users\ASUS4\Desktop\Повърхнина на България - Равнини и низини\IMAG0321.jpg"/>
          <p:cNvPicPr>
            <a:picLocks noChangeAspect="1" noChangeArrowheads="1"/>
          </p:cNvPicPr>
          <p:nvPr/>
        </p:nvPicPr>
        <p:blipFill rotWithShape="1">
          <a:blip r:embed="rId6"/>
          <a:srcRect/>
          <a:stretch/>
        </p:blipFill>
        <p:spPr bwMode="auto">
          <a:xfrm>
            <a:off x="251520" y="255335"/>
            <a:ext cx="4893989" cy="2217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5"/>
          <p:cNvSpPr txBox="1"/>
          <p:nvPr/>
        </p:nvSpPr>
        <p:spPr>
          <a:xfrm>
            <a:off x="259221" y="255335"/>
            <a:ext cx="3509962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Дунавска равнина </a:t>
            </a:r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4383" y="236353"/>
            <a:ext cx="3909616" cy="2236372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5"/>
          <p:cNvSpPr txBox="1"/>
          <p:nvPr/>
        </p:nvSpPr>
        <p:spPr>
          <a:xfrm>
            <a:off x="5203963" y="177547"/>
            <a:ext cx="1754981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засяване</a:t>
            </a:r>
            <a:endParaRPr lang="bg-BG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4" descr="http://img.photo-forum.net/site_pics/157/3_1153124456.jpg"/>
          <p:cNvPicPr>
            <a:picLocks noChangeAspect="1" noChangeArrowheads="1"/>
          </p:cNvPicPr>
          <p:nvPr/>
        </p:nvPicPr>
        <p:blipFill rotWithShape="1">
          <a:blip r:embed="rId9"/>
          <a:srcRect r="10717"/>
          <a:stretch/>
        </p:blipFill>
        <p:spPr bwMode="auto">
          <a:xfrm>
            <a:off x="2946948" y="2472725"/>
            <a:ext cx="2902060" cy="2166934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5"/>
          <p:cNvSpPr txBox="1"/>
          <p:nvPr/>
        </p:nvSpPr>
        <p:spPr>
          <a:xfrm>
            <a:off x="2835959" y="4197304"/>
            <a:ext cx="248761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</a:t>
            </a:r>
            <a:r>
              <a:rPr lang="bg-BG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зряло </a:t>
            </a:r>
            <a:r>
              <a:rPr lang="bg-BG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жито</a:t>
            </a:r>
          </a:p>
        </p:txBody>
      </p:sp>
      <p:pic>
        <p:nvPicPr>
          <p:cNvPr id="30" name="Picture 6" descr="http://agro.bg/content/pics/47416.pic"/>
          <p:cNvPicPr>
            <a:picLocks noChangeAspect="1" noChangeArrowheads="1"/>
          </p:cNvPicPr>
          <p:nvPr/>
        </p:nvPicPr>
        <p:blipFill rotWithShape="1">
          <a:blip r:embed="rId10"/>
          <a:srcRect r="28297"/>
          <a:stretch/>
        </p:blipFill>
        <p:spPr bwMode="auto">
          <a:xfrm>
            <a:off x="251519" y="4673576"/>
            <a:ext cx="2948881" cy="2184424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5"/>
          <p:cNvSpPr txBox="1"/>
          <p:nvPr/>
        </p:nvSpPr>
        <p:spPr>
          <a:xfrm>
            <a:off x="561912" y="4637266"/>
            <a:ext cx="21366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слънчоглед</a:t>
            </a:r>
            <a:endParaRPr lang="bg-BG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Picture 10" descr="https://encrypted-tbn0.gstatic.com/images?q=tbn:ANd9GcQgo2-vRgR8KqgoIsi2ptIqRF5OsgALFxNlvlqIXlncwtgUyOTiH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231356" y="4673576"/>
            <a:ext cx="3323866" cy="2184424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5"/>
          <p:cNvSpPr txBox="1"/>
          <p:nvPr/>
        </p:nvSpPr>
        <p:spPr>
          <a:xfrm>
            <a:off x="3196497" y="4606160"/>
            <a:ext cx="20542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царевица</a:t>
            </a:r>
          </a:p>
        </p:txBody>
      </p:sp>
      <p:pic>
        <p:nvPicPr>
          <p:cNvPr id="34" name="Picture 13" descr="http://agrokick.com/image/cache/data/semena/zaharno-cveklo-500x500.jpg"/>
          <p:cNvPicPr>
            <a:picLocks noChangeAspect="1" noChangeArrowheads="1"/>
          </p:cNvPicPr>
          <p:nvPr/>
        </p:nvPicPr>
        <p:blipFill rotWithShape="1">
          <a:blip r:embed="rId12"/>
          <a:srcRect/>
          <a:stretch/>
        </p:blipFill>
        <p:spPr bwMode="auto">
          <a:xfrm>
            <a:off x="6621327" y="4673576"/>
            <a:ext cx="2574682" cy="1674346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5"/>
          <p:cNvSpPr txBox="1"/>
          <p:nvPr/>
        </p:nvSpPr>
        <p:spPr>
          <a:xfrm>
            <a:off x="6555222" y="6457890"/>
            <a:ext cx="23428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</a:t>
            </a:r>
            <a:r>
              <a:rPr lang="bg-BG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ахарно цвекло</a:t>
            </a:r>
            <a:endParaRPr lang="bg-BG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Картина 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138" b="23684"/>
          <a:stretch/>
        </p:blipFill>
        <p:spPr>
          <a:xfrm>
            <a:off x="5862735" y="5635933"/>
            <a:ext cx="692487" cy="1222067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41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7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2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6" grpId="0"/>
      <p:bldP spid="27" grpId="0"/>
      <p:bldP spid="29" grpId="0"/>
      <p:bldP spid="31" grpId="0"/>
      <p:bldP spid="33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АНИМАЦИИ, КАРТИНКИ, ГИФЧЕТА\темплейти\32909m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761038" y="650434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452926" y="650992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65894"/>
            <a:ext cx="46805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</a:t>
            </a: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Горнотракийската низина </a:t>
            </a:r>
            <a:r>
              <a:rPr lang="bg-BG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условията са добри за отглеждане на:</a:t>
            </a:r>
            <a:endParaRPr lang="bg-BG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8" name="Picture 8" descr="http://static.panoramio.com/photos/large/3162108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708" y="213237"/>
            <a:ext cx="3995936" cy="267530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Картина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1705995"/>
            <a:ext cx="3028686" cy="1916756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016" y="2926438"/>
            <a:ext cx="4363801" cy="2420002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6" descr="http://www.bonduelle.bg/uploads/_contents/6837/content/calories-in-vegtable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23729" y="1265785"/>
            <a:ext cx="4104456" cy="2729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5"/>
          <p:cNvSpPr txBox="1"/>
          <p:nvPr/>
        </p:nvSpPr>
        <p:spPr>
          <a:xfrm>
            <a:off x="204300" y="3167062"/>
            <a:ext cx="21082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зеленчуци</a:t>
            </a:r>
          </a:p>
        </p:txBody>
      </p:sp>
      <p:sp>
        <p:nvSpPr>
          <p:cNvPr id="16" name="TextBox 5"/>
          <p:cNvSpPr txBox="1"/>
          <p:nvPr/>
        </p:nvSpPr>
        <p:spPr>
          <a:xfrm>
            <a:off x="4677790" y="4822383"/>
            <a:ext cx="1190354" cy="523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лозя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 descr="https://encrypted-tbn3.gstatic.com/images?q=tbn:ANd9GcQ8ZQrm95jEyA-z6okF4wPZu1U_Ux2-QGgEusR9PfNQzCOpDsZiC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4063" y="3882339"/>
            <a:ext cx="4227937" cy="2853595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0" descr="data:image/jpeg;base64,/9j/4AAQSkZJRgABAQAAAQABAAD/2wCEAAkGBhMREBUUExMVFRUWGBsaFxgYGBocGxwcHB8bIB4eGh4bHCYfGh4jHBogIDAiIycpLC4sHyAyNTAqNSYrLCkBCQoKDgwOGg8PGiklHCUsKS0sLCwsKSwpLCksKSwsLC0sKSwsKSwsLCwsKSwsLCkpKSwsLCksLCwsKSwpKSwsLP/AABEIAKoAwAMBIgACEQEDEQH/xAAbAAACAwEBAQAAAAAAAAAAAAADBAECBQAGB//EAD0QAQACAQMCBAQFAwMDAQkBAAECESEAAzESQQQiUWEFE3GBMkKRobEGI8FSYvAU0eEzFSRTcoKSotLxB//EABoBAAMBAQEBAAAAAAAAAAAAAAABAgMEBQb/xAAtEQACAgEDAgUDBAMBAAAAAAAAAQIRIQMSMUFRBCJhcYETsfBSkcHRMmKhBf/aAAwDAQACEQMRAD8A9BuQWf4b4DzY5xXbP81oMIeyVVZb5ovOU5+2rR32+nKxQPr2r7P36dF8PurubkmLhmQv/bGxD0us6+cTZs5sj5EuiNybKt6pW1we9sf3zqHaTlu+HPVZePSkb+zprwbIkCf+nTIzSl/syRftqpCXyiq88nB2I2Oe5ka+mrq1+5lbYLY8HuJFIR6ozWr5jxfa7vv6eurbPg3pL6UWht5QolnjjRvD+ISJK+IoPt1nHqa7ZjUiL04/uNPoSr7uENTyPcysvDJmy4NWSlllFQ83PHf0NdLaY24LrPmsGJ2V4Hj37atub6xrqzcUGrXzc+gXzosaY7qJ0xIhxbUqs9+kP11DVhuYvLY6fNeKLjnPU9uwcfSz31c2JTvpza09OXvXvV19tNTBlEaCW3Ak8U80/aGl9ner5UsPSyw59BfX8X11LiryFsie1XmJDHiq/e/1fs66RdKnNXVti59XH/MamO4sSOLlOUwezVK5pvPGNWN2+liH4kPvYrV5vOoklygtnbOwdPmcNisewGbvPsatvbJaX+G26jmqM0c+U/XUO9QlnkksW1q/twF/v31T59xhlqV9V4q1tT6F3pOKHbCbnhfxZ4bapL7F16049NXdqvz31FtVhocfVx9tQeIKksquZL1ry9K/XHGo21HppOmkKswctcDHLqawLJSOz75/Fn7NftWpdsb80u/T6W89+P8Au6NHc8ysWiLGMT/5bDDnLoO03MceUqvVeErF3nU7UFMie0WIyvjPo5c98fpq7scl32+vTkv9P099RtNSh3OULDhP040Mj1dNDcs363Q0+hTf103EMk9JcXqS+r1z3+zj619dUduKFsk6c9uP+7ou2SIkk4WLnv05aquHVIySSIiE/WpeWzjtYY0JEld2NxeWu9+5/wB71MtqPVzR1EVt5Wrrteu3tuJEbEYhx3Ac/wAfpqJyk3+j3bpqq72Y06SwAs+IjG3lfM89rDvisn31Tb8YQRimD9u9P6v21MmXzYrjESkr/NNlJ359NJBTLbx3LHgORbz7V7nrroeM+w8j+xvJGRnPli9+m8/WyJ+2od2kyiLZ+l03jPfVTYkyalX4HNdjql7cajwsGQRlQnUfbNc+v+fbTfT85AmO6Vdy8pnuWOeMN5dFkiP47lce+DNZqn6/TStISxd7dx4cicV+LD++p8VN8rY9VPS1mlQz7BpNNCYdiNY4Y4q3BmzsOM6pt7ZXVEBjgSueXHfuaLshGbIz5pJdY8yhR3rt767b2/7ZEoebXPtl5Klz7GpcsAV+a1FI4RwYlcW+5hpqu+ryFgtBkvvUjv8AdTGi+L3A3QiR6LItPsU1fNPbOgw2HpnDqTrqTTdLIzx6ZrHOlSuhkxmyRkdJZn2MNnZ7mp+b5IKIle9LbzzbGv51O+HUEceaR2+hQehf0u9X2t+7T8N5W7x5T6JVemTWYIrJsGVJglT6hh7ndrVjckWSUY8J7iNnfGqEyREeW5GbfIIOKus9u/pooEt1iVUqDnjpBM93UMCZFNddjE44tern16XV/wDqZMlXquLGTKLWT/xXL240M22VyAAxSZ8rEPuHGqwhJkAHmilnfpK969dD5tBYWOIlRyTOBvsyPcNT4jaMkeloOWjy0ep3edUPxHbzvVcnMag/dpv9dTOJUpUdg9afe6rF/tpLK/OwWF39vplBvDElYXQLj34c/tpXw49NI5KjfpRn/wDI0ecpiNdP5fu9PF9uTVNolaPIqPoJa32eENVJAUXqIlSfmLy8PbH0HOu8RPE+/TIC22mrtOMSr76pHfSHzP8ATIAum3njnnJ9tdCmUik6iN20eQG1+lfc08CZO4Nyy+VPveS7+udRtZ6ZUUoqv/KzjPrq0JsoDiRRlkXbG/s/V1ToYxq6ScguuSpINZ5/XS56DBs62xUq411cdOafoWW++lZvyy5dXnm2GefY+qPvWmfF7PzNtg35ogyi5Sy39rzqfF785ElMqXi6bqnjzcPel512uKSf7FcIJ4ja6Pl7QcLGXpK7z+l39rrUeLo3ukb6ZROHsAUuqzzvTVlRMZtxJRCIPq/itchnV/Ex6t+cfzTkU0MbOliFdmrvFac6p33QmX29h3N0hA/+JXFDEzxyJgdKx3IsZdflqChS+YUcgh3u09ddtyqU5wKCT09OHzYZFnreO/30Xp+Wbp1RrzXGjN1KRXtbf31DSWa4sRBuDJZZGeLzcZRm9Q4Xj+NTM8kWxI9Sl56Wm79c8V2NE8TuMHpxKqq8VFoC/Ys9arXePI/KqUarbc3eInp2e/8AytZurB+hWG10yidhjRWeCKr24xq1rCMxqYTiiF2L29EBPXUeM2RkxsDpguXObw85407Pwx812yloG7B8q2PYpr7GivN80NAIbQbsvw0SW8WHRI814vgvF6pASCddYGKVlEVT0f8AzosNm94u6z35IfqKdXftVmr7Eds65dOeiVglR/FS+jz7Hto654tgLfMuJK43CefKWDE/ccv8aLuRkzhuDgSjy8AX7mL51Wj5W7i6CsL1JWKfZzmzV5717I2sScTBdxkESnn1PpqNv/V9hICTdtpi89T257XdJz73o21tkZRJXFg4c5i3WO/voZI6tqHPT1W9mqte1Cce7o/xEZR6xCoQ7K3GSVXB9dTGPb0GkAhN8qdKweG882WHNdtU3ZhG7GLh7c13eO373qGLGXY9F/3LaWPN06Ls7NPnFOpui780D7lnf1dJIDt/Y/sRimDCGUllQcYDv7miTmy3U5WPVQ1RRHGM4Q9MaR3oha7nTS+2SwXmre2mdqC725aOJW2mGBdV6S9MZ4xp3bFYDbl1wDj83ZCxoDj6/d0Tc6Ra/FKOVUs7MqMJx+mrNQIt56YWSf8ANtcuq7cQ3oVHF05OyJj62LqYxzQFIRUn01UZXlyj9rrtda6VfLJW31pMxSsDL3Oce2r+GaJRkjLFtUkcrfHoj9tdMjKSdWCUpd2xKPdzT9taIboFvJ/1m3VdMoPX01liEroaqr+576sbTLdl0S6jqpWXIS/Kneq7epq8oPzCdkq2kKRyQqimmzH6XpDb/t7fUxYzQ66vCkmNA3bVfXGurUz8DbGvHTfmF1JJwlKsYXvjt0VSVq2/F3d0uypEpVfFX5k+lfR0CUS92Q8tRGxjAZVk5jlfr6XerbXhNpdzc3Ny/KfLHHYswl1jHu86b/yr5E+Q+9FZhHqOvzdN+8cH8+mTV929zd+W5AnCSt4Su5ju376B4CUvmdYqlx6U8rGh7+lnf19L03sbwb0pyKkxtayqOK7JS/x66UXHr3sa4F5kpzIkmg8zZnBGVY9aMcWeur7W3KO4Rk010ty4XzB6d86vtbMpSlN2yhnfByD1Z4Ebru+9at4RvexQDHczJL6iPPNcPqfTUuN0/UKBBF3I3clHhvES0txdU/TTHhdyLv8AU5ImC+Cj62+3fSjt3IWsE5KGarp8ri6rnv7XprwsPxyKjcTDwgA5w+te+sradvvYqZ3w9/8AeHoRHqY96WN8Yr/Ou29sZS21kpi2671Xutd9C8PGMeiUIHSg2LH8VCSeFOb9s67a2fPKXmTqO34rkMkr740Z4fTJVFfC7EpDHrmeS7KHAF19Mpmjk014fwxLYmSk3HqGn3VH2yn2rRo+FhzLEpE7u6CTauccmTQJ1CM4rHrblgpuUsX2b79ny+upjyhJAPh55dyL/tjHlvqvmuFKiZrjRI+JSLB25VGYMsMb7Z+tc970XY2flbcVySgEuQU6enNvoHrq25JNtgLFvLV5xK8+zpuk89g9BTdhFDrxS9LyW5+xWKp7aJsRl0MpTeqR2ARM3ft7nfRPFeHuG0JT5Hq75M+YKDLx3NTEOqEU56sHU29xfTHbUbMV7BQE2JQkE5QWUvxDzVZkd8+b7aN4UkTcv5YjWMnH6mj7sevc6T8tyH1qSFc9kPtoW74hNycaCcoRyFUWJfbhcn8apwXP5gdAtjYOibICsGLj7K8pmvroO14fykyJzKaWidWOnjNP6+vGtAjUm6IymneuGNN4xhK5R0TY3ggl3FqsZbAferf30addfUDKlJCPlHysh6VtrLd8Vk12z5ZYxYtNCYjdf6VHv301tdDt+Hh/rs93yNlflyY7algT6x7RWJd4jyN9rKDTWm+F7f2KhDd8XMlnbLYdJInYU5HFOaf/AKvprvFb3QsY9BXTR2ZXa+t+avanQviBDejuRHqG+ji8/l4qrL0cmMtsGM2MW6DEsJ/h9862ik7bKBThezcAjG51j/S8lcilPfV9zYj8ndhtnTJjLC/iUryocEmqwfbQtzc+XcQjHqaOrheq1bb9/e3Rzic92o+Z9w5jEo9GP6NXq6qV9AYIkxht/Ml0MWK23GoiY9yyzih0w71ikuqpB2btq+bo6n+K0DY8Wbm3jzZinlbi19KyWte+mIfDIsvmkAlKFzCIdSZprKXxfY1cdKTTtMVpE7CQ2mMUuU2KXSLYhHNFB970XcOjcFjTKJFpzLjpzj/zpaeN+WU4LjwNPSn7F+v01bakLGUVQiSeq+eZFOQFqu2s5YiwLbGyDIL88umJLNCSuvbP3r31MmW3KML6osQY1YXGV1zgEef41bxe87eyK0nUya/D+J6vcK/bTG+9ENtjIK6TBeU/FgupEjHo6UoOnfDSGrB+M3CEIkRSEwYlnZxyVQnb10X5cyMRsSR1OMjZw4L9vqanxULhiPmGYEfLnOG+fvoBvBtRnCoyD8LEVZflaeMOTGnJNeb/AFDktPblKMGObjK8WFIl/wCouhp/XXSn1i9NiPUA3UKQ+pan0NdDxH4tyrxZUkop4OH7+hqfC7wRvorrOuXmtumwvBKqxXtrGOdrfYWQM9+9xlVdO3flvlPex7Y7Vrobx0zPxSqV231Rrmu9ROL0xt7pCR156xQPUt+g57ejpXYIsc+bralY3TVxXFYr9dZOXHoFUM/D9iV7YJGO300eYMhkL80cj9dDdglIkVJGXTPqQPQoavvfKX6aJ8L2uhYiXthUU4fLyuQEW/fXbEOny09Ua9O8p5p4rq++t3HbV/PyOjvBCyluK+WPVVWVT/mP8ajan5GRDzShiscF98nfD/Gp8PAhOYhmHTZwtuK9K76JGLCYI104Qu6us9q/zpf4xx0+wfwD8du9O0xjG24S73TKNlepXpprxG31bkYnGcrK7TlziiFezWr7t9akZJ5RHIImPWvf9tVqzAlQYnOJc98CJxqlKKVflLoOkKIST8LVO3ILpxzgvveqeGHp3mgTj06UyWcBfv2054rbSUXylyV49AMlObRz6aicHzQkP5h6TFYPv+/GpjKpfb5FRibWywZRvqIxhj8VU1ijBTa98atvJF6pEulkJLLmXF12qjP076nc8ObbJhTtkEox/urpq+Rx+mrz3P7UTbbrpM3/AJE5Lrn6a6/Lc/YLzgB4zxHzGQwlKniskaQxfJKNVyjpP498SlF2wo6ovVZlPKxfSxax68emh4WZKWLY5Eu8DZK6txL10n8T8AeInGHV5mM2K2UxLT6Zv0p1v4NxhOLmsEzi5LajN2PiEvzSa9LccX/P2xox8R6IvTJJHm5fw+p6xxSn4VtxrC3dyfht7p8RCUSfRY2MWQ9KU8KVZ6+pWmvG7XVAltysuzpq+ri4HHWcSg+WZYg6+zWopLFHmuFPJ6LwX9QyQJVuFldQPHH31qw39jdG+rbXNnmBz+V+ua18w2viLHB5er8NX0Mjgivf/ZKpDh5vWt8P/qMkxzTLB7SHj+TWOr4fR1lUooIuUeGe28Z0be1bLb6aPMcfSs5fTXg/60//ANDPDyjseGjF3IB17khSMq424tC0iyROKHnXpvB+Ojvj04mWPr1FNPZKTDzrE+OfDodTuIH/AFO3HZJH5eiPy6O/T1MZUViNdteR4rwGjoR3pY7dDu8M56+pss8r8A/r7xe3vRd/flu7LL+7Fr8MkJoByXeKya+xx3PIdKZjFJAoxt+9Vm/93rr4p4/+i93ZuO1M8Uwl0yhtwfmQQu+jnpc+bj/H2P8Ap+W7HZ247om7Ha2icTJcTs5zQXWPrrx/FRjLa4HRLTlB7Z8jex4OKSh3gFnVZ9S2s2P6XrvDeHpiUvF3LIvVm/ZLv0T00x4TelJ3Aj3UzVOCu3Gf11Hy5HSyj+UZerSr6mLLNeZb+mpPu/uAvt+H6nqOpyNHSnLdZ97T6atteEIBHKMx8p6Iq59v20Pa2ZM+KrD56jalc1n+c1xo3/TSklUdMm0k5Tlv0vGe962lpV5f1MbKb25CJ11EunzULnhXiVY99EfC3KUhlaEC+eyJ7Zpa124xluTJHUDFHAX/AKccjXPrWo2vmw79QJUn1evnPGQ51F2nF/IqB+I8PMYrZ/cCjqW6w2ZQH9tM7sOk6pTUnMAWsS4rA19tVdvd61ZEY4aH07Vm8Y1X5/XKkEqCl37t3dAx9ufTVVmu4+BupsWBY9VPOcd0MhXP8aBLwvVJjuLHqW3qi1R6dzvj104TqYC445W6uq7/AMZ0B8bFfPR0zA6l7ne+cWfZ9NKqjx1oQruR+WdPUzyt2OPT05o40c8Ox6ZRx1Sld2FMav8AXV/Gzc/hR6ayXlOo7cOL1XxW8yYgT/FGzKGS2h7R/nScaUn7UHQ87veMGVKySUWyqRsfp/Gqy8VOMIselZ+ucvftms6x/EHlWLIGzzJwPp6ULXuaf2txlKllQHDm5YcntWvYj4dKTfchSSG92MY7TGPVcYVh4Eq6cP09tJfFWRtSnFj8yHTOPVw0kW817/toO38UnOEhqQFcGWN5uxH64TRfDx6pxqulgC5bb6gC+L/xrLa1QrsZ/qL4LPxuzt9Nbu9DYJbgxsnGRiL01TKXXuRr/T7l+P8AhexuwthcxfNG7ZlGYy/NOMUyhJAH1Pos/wCtdjwafNg7ZO2NZJSCiAhzQRI1xVXpX4v/AEfKW1tb22dG/Dbi7hFqRLF03TyjFc0Vnn0PC+J2KpPAtTTTyfPfiPhdveJTg5cTrumPPFKeKyWOvME5x3vlSkXLBLi3mK+jZV+7r2fxT4Bvbu6bvhaN6j5sV6ByxJeegksa6XnpfTWd8W/o3xU9n5m4bEOjqWps5IC0RiIrVYlz6Xr0ZeK048ujmemxv4T4p+ftzMR34pI46d2D0t+iXX2Neyfgr4nY2zcZQlDc67iHUKU1nvV3n6Z14v8ApyEZQjKcsp8x72oRWLxLqIxcdx19Hh4JN2MYybiT721IK74cJ9tY/wDoa6WmofqL8OnGe5BfCsIbETzSkrB3JRgSu0STEOP3s00x6RCY2uS3povNoetfprOnORtT6jBeelul/eu32zp7f2ck9udcixp5ouuEKV+nOvlXDbP4Ottt2wMNymTdX0dgzdS9QHl/nT0No67elaVycd8Net3dZ0h87cfLzipyI5vv5foXy0qGq72z1TC+lOoOe/OFKyF+pqVptxruCN2e4JguT9F+uXgxde9aU8JJjGXUjStHSCrxa4yUZ13gZvyynqWhJHdXnnhO3tpXb3o0h8yOemrDJ+Ysef8AGtFO5L0Gd4jwhGtzqnF6orCoqg44u88H+NG8RZBiJjhyFPrWP/OlzxPVOmXaqlXVnPteDvjOtDxbBhE/CBSRebenCemsV5lK3Qr7l9rpH81cZzh/0tZ1mfDofMBusUUhm0s5Of5TOn+hhFjFt+WsbtLCq/Vuz66zvA+H33pL2wKapp8tpZzThs9K41qkk4/sAbwzKM9yEuudeoXXA9QFj6udE67l+FjRx2bALxVlt6F4brhu4/M+rQirXqJmn00XbGLIlbKhASm14zikHWa3KD9w24B7iSl0NYliuzTh7firRpwekXzXj8phcYri8XofiNoXalhudyaq8LjPmzpXe20ifLqOWmMnkbSmymv1xjRKPlyBhz+FbbKLauZF4q6fKuSua9K+mld+M4BKKL1Qgi89b0+mKUzrc2/gcej8oIcdWaCnL036oay/E/B49LQrHeGJP0CM3I8ZQX669yT8sSHAS8P8MHZmpCVT3CMgfyqnenCp9NH+F7K7rAbQtODMod/Wj99bG14QIgxFEldGfRsxTX6X66yfH+L+VP5vm3GflqIdjbOp+525rk0p1cXxyLbkt4ral8ss8nzYSEVS52Nr6X+rpj+kv67296HVO4yAVqdLXeRy0H5aw86yfjfxcPC7sIzOuVEbsWKZQ4wSVO2HXn/6X8IyOkvplc5UOI//AMoPrrGcVVo6/DQjJty4Pofw35k9kht7kenq3Nwmj5os5NOCvNLlDi9KfEiYJ5yf4xOmr20elU9r/TjRfhW6RjJjIPM0YrpbrHLyfTUeL8R1QXcDChKivPY0e/Vf2OK1nLTWyLMm03aPN+F+G7cvFb4VGBv9UYxI0RalHnjr/H99e2GM5bgTLFj6Yw/bCf8AL15r+odva2jb8RC/mEYbW7Au5QKjFr80o8PNiuE1qbfi+rbJJHzSFxliFOe+A7cmdLW3Sll8ZX8nRKEJaSlBZWGNeI+HMoNzk9VZJvPY7dXHB21O7tbu3FY7c9wt6oldUbt8sXmgpD11x4zb9GE1bh1c1k8uaab7Vpvb8TUGlld08iBj8PrrndOfpTOWnyV8L4uR02J5bZlxuXdYypj+VTJnU+ClubisgfMrzjqeKMtaJ8S8TBgmfLI4LoWmrb/X/a6qxnGNRUi5JRmVnD+vPldZryal8oLI+VJuNtjGah035n9ir++u8ZJiJfml2FClzlOn073jVZ7vnKKZQKM2pJ5rvZeMZ1HjZS3NuPSfiYycl1FvHZ4yfxppXuS4dhyG3dhluMqCjNqv0H0r9NKbXjH5oMOjCVnzV01IvCZ++mGdbsXpkMopOMeWhYouDL0/c12/4mXzOorpDNhnItvrelqQuDrlByhrd2n5r08dKIUKtUn8Z0n4P4nueaQNsYyMdXYtQ94+1VrRlt/myBl7ZC1t7/s6R8Ds0yJbikru3pp5C44Tz16N+2qccxl6id8jEPiH9y6ji3tdp5vcL474dJeO8YZnGO115AWm64D3cezrS8RGEd3aOm4iitOOleVxkP10ff24zjOJl6guh5qn7Der2OLaf5gfAl4XbdyG3ljHpEEqUV4o/wCXfOheJ8PLa+VdJPeS6q1t4MF1l5xp7wsnaCFxf7xHy4a6fRxWDjWf/VW8BCopKMosU9VAMd0vnV/TT02uwVigXgjd6U8sY3cXK+uQ59ao5axoUdyEZz8zK+m+kXzUjfoIfT76Nt+IhFI9O9LqbuUaOcquX19/TQ57zCTLpQkwFl08C8+q511zpRVdC3wB8PMLnDqIyhGritfpbw9j00h4TfPNGMZYlRLJwcNljbdVSL760vhu/A2ostvMMC+qv4Wheew6PVkpW3ORYqNPlvOcFcanc3BPqHueY+I/CN7f2pw22CSSE2QFtvTn8iZBP9ReDWX8I6fD7c5bsTbn1cdUg6MFDgU7GX217fa2f7e7CXX0spea/MZw+/J+2sNj15ySS3qM9smcNfy6ylKUaT4o1hi4rgY+H7JKHTfmr8NghkH2yfu6p8Q2Wc+lxDojxi6ujOB5y1rS/wDZojuEAWDHFccxvFnTIcZw6FDwkSVS6gopIyec+n1/fTTtpdESqMve8KuzWCjysi5C30yKbakH/DWf8K+F7+1tMek3alcXqSUVzKDyHqI571rbqB4hgIpCLQuPN+c7Ztr31qfDfBxIyJwqk3CnDlOzkL4fbWW6Tm0+6LhL6eRXb3JSj0xjcjqVuKdTErLmWD2xQpquz4bxMalI2iIFxJZjd2OAa5xXcNam3tM9/qGDFhKJ2eQR9KzxrtqT1bkARionao8v+D66FBQbi+tkOWRbe8DOQea7az6UJk7X66LseDWcl3Ki7YAlg2vHanH0014jajGcGRL8116NHB79+dD+H+IJC8FpHqu3Blz3zjnS+ns1F2bM3hlNnagz3Islj5aQAtGzh7hfe9G8F4aMYxI4DtVA2XVFXXs99cb4Wrho4ee3PHOo2vAkpSWco+eX4NxI4X8rjvyVrRaeVXqCQKpdO3IMxnGMg95hIzSleoca0N2MJRY4CVmEOfUNZc9tlGZNAN8M4VGMs/z76Y8fuUI9QHmJVZY3+uMHtpQXklKheo3HeJyOlWJHJ9apR7VFz76W8D4iW3uSOgqWaha3g4qq5zxoG74NnOHy5bkOkjmMrsPUe2dEj4eUd4NzpndornKNfZqvrqZq9O/UfQY8Zu+Yo4JZLPTqo4UKPq6L4acGe8dcqkxQaAOiMaihdUX99Zmz8G2dnxE3qnH51ynFkpfspi/S/ppvwudu47cJ9MpHUv8Ap8olGbDWiUlqZ4f9Coj4bPb3obc+mMkkl9zpZRY3z+KPrTrvHfD4bUOJTBGIipkwIdVHq8GNRt7rtwgG3ckySat6r5rnlNVl8Xk3GWzOLwK3F94vfJx6Z409yjGSl04HwTu7kjZZR5IMj6kVprvZTpDe3JfKJdXSyhF8pgk1JQfd0z8y4trF6aazWM32dLeHj1RjC7OiLfqFjfbkP110alXH2DqE2/FhtkrL7W4c8NuG6dMbm0BGJlx78cvtrP8AFeEDbjxiu1/Z9v010/FvVCXmRjKS4M1H1r357d9ZTi4pqPUp8jPivEdG3uFV1Swl15sfsZ1lbBeKURC/cT099R47xivUkqq4x71xWgb29GUSYyhVdTGKsst168ZdRq1OVI0Sp5NL4X4l/DKVQGqaR5q7O7jGmYfFNp3InzCm++O7bZ6FaxZ7jAEepk2HZzmr4KT9dd4gh8mUoNWx8o5E7U8h1/fHOs5aijRnJq6Q3PbHdZGSUq+ygNK/8+mtbw3iE3YiFfLSLbXMaf2c/TXkd7xW7HaljrezHmx5p7d8a9L4D4jDdRi0UgJUiuRv9f01pGDlLJUsj/i4H47Isea7He/fuc3pf4T4aQzmS/G2kvfKtd8/TSe/4R3Jb+2TlFK6KlVdUTCPJ3PSvXTvw2EtuEfzR6Y168U3m3jWkFv1L7GayObsm3MhI0Jnvjt/30h8LkzjKJJvrS65zzSd3Unj735xvy9MRq8Xf+T20CDvk5V0sZKn4rLeKpwPfDoj5p0+VYINPxk2U4Rj1dG/CPPZhF/e9P8Ah94ZJKAdS3mv0xnHvrz+3ub/AM3dE6mxOlqLKMVyvDVlutnd8fUV3Tojzlu+9UWnfT0Uk2gSoB4SPSSFcbiyum3qY3+x/wDcaN8U8UmzMSSoUsbLe2OOavWLseJ2N0j8rq6ZzmmZHDFRHN9869F4zdCCGT2f+HNaxjClJdK+4JU6K+EkSWr8oRJeuM01jQN3bl10ymxeopj1Z9bq/Rr2NX8D4rqJBGR55Wvti/ppLxzI3cMsVbZ3JBfauTWmxfSS7jWBvZPmQN5nuZjGQdVWPbj276jajEjgW5SXyFea/Sj66Dsym+HhGQRSBG1MUXGWOyn66t8O8esBQSrGObvLdCHm+1aIWpqPShZ4J8FCQidPkrBkB46VbtPTgxoPjPFbq7FQJALzm+ihpweur7vi+jqOmJdkrx5ZC3XevbQ/DeInHb2IzpnGITTNtZTtXHOpUVuaBLIrseMmdRLbI7faZK1bbs547mu8EnzJ1RwHS+vmO/bjXpN74dtdX/pbeOPLH0+mh7/wrZFTZ27at6I5+uNb6uliPoQ5GLvzkOOqX1+uf4/nWf43cOmYkmpPJWEO/wBdepfBw6TyR4/0mlo+A2ql/bhy/lP9vtrXVhastTs83HfoKRrqln3I/fkv9dLbK9EVlXSUgZGuXHfL+uvWS+G7VP8Aa2/wx/LH39tL/wDQbXm/twyF+U9H21yLSaV2H1ep5zxcmUiKdTCJhaxLIPo+/poGx8Q6ZHzHpESQi0NVIe8RymvSnw/aZSXbhePynoe2qf8As/aTO3Dg/Ken00fQW1oUZKrMbc8Z0S6ZQZTOSPqdN1799LeF8LUpbkTzSkIpaAZPa3NpY8Ot6XgdsZptwtjnymfw841afhIHTUI/oe2rhB7bsuE75EfA7O4Tj1NsmObXi8CnPnX6mtbw/hWMfPNlXHVWO2EPrpOOxHpfKfmeDmv/ADrR25eYO2f5NPw0Kcm+5F5YtPxO3LczQIRJJ3s9OSr1pbe8UtmW+5Q/T01m9IqVjqP5NE3JPQ51UdPMpBuB70NwkMZn42+otpijSfR50747wbMOsJR6i8X6Z4/46XHy/roPj5Nmfzf5NEYeVspyQPc+GR29yG5t9IDK/LmpkRyZ5DR/G+Kdvoj5wJcgyHnn0zpf4pNUtXJ/Ont3cfJl/Ed9NxtNP0FuTYvDxCKQSublHNMbvCenpzq0fCXuSVL8oUUnVyPZ476J4yV7kfr/AProG5utyy8vf2jqIptNPoClkP4qANSaj0N1jI4ce2NH8G/J2giFFlccuD99Y29JdzLdk7/Q05GTnPd/jRGLSbTFeCvjN3+9txnwE6ofQDzGPr9PfTngpfMPN02VGw5TlPQwaz5ySMaa/tf4hpfws0nMFC+31NZ04y3A3VH/2Q=="/>
          <p:cNvSpPr>
            <a:spLocks noChangeAspect="1" noChangeArrowheads="1"/>
          </p:cNvSpPr>
          <p:nvPr/>
        </p:nvSpPr>
        <p:spPr bwMode="auto">
          <a:xfrm>
            <a:off x="155575" y="-966788"/>
            <a:ext cx="2286000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32" name="Picture 12" descr="http://upload.wikimedia.org/wikipedia/commons/thumb/b/bd/Rice_Field.jpg/240px-Rice_Field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0195" y="5415568"/>
            <a:ext cx="1591858" cy="1412775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data:image/jpeg;base64,/9j/4AAQSkZJRgABAQAAAQABAAD/2wCEAAkGBxQTEhUUExQWFhUXGRcYFxcYGBgcHxocGB0cGiAeGxwcHCggGB0lHR8cITEhJSksLi4uGB8zODUsNygtLisBCgoKDg0OGxAQGywkICYsNCwvLCwsLCwsLyw0NCwsLTQsLCwsLCwsLCw0LCwsLCwsNCwsLCwsLCwsLCwsLCwsLP/AABEIALgBEQMBIgACEQEDEQH/xAAcAAACAgMBAQAAAAAAAAAAAAAFBgMEAAIHAQj/xABDEAACAQIEAwYDBgUDAgQHAAABAhEAAwQSITEFQVEGEyJhcYEykaEjQlKxwdEUM3KC8GLh8RUkBzSi8kNjc5KjssL/xAAZAQADAQEBAAAAAAAAAAAAAAACAwQBAAX/xAAtEQACAgICAQMDBQABBQAAAAAAAQIRAyESMUEEIlFhsfATMoGRoXEUI0JS0f/aAAwDAQACEQMRAD8A7VUbXQBPTepRQjiZK3I5XFMf1Jy91+orylC42HYQ/iV61ubmk+9Kj4+Vyn4gYB6jl7jb5VZwnFCAUaZBP1B0pKyR5U3r5OYxLdBE8q8e6BFKuHxzLI+60ex5H50QxF9msodZIZW9VYfsabBxmtdnbDF6+F3qL+OXrQazii9sEnxZmB/tUae4odinKEQZUgEH1nT6VPmyOG112c3qxt/i1rwYtetJtvHEGJ0qwcSfekx9UmZyG0YgHnWxvDLm5UoWuJFWVjrlIkdatXseQjAai4pYeRB/2/KqI5E+zOQxLigRWrYxRzpSwnEuU7n8xW+NvnUeTEe3/u+lC8jTZvK1aGhccp0mtkxinn5Vz2zxdgUYHy/Q1OeIMBM7PFasloXHKmx7bFitWx6jnSpisXmQm1JMjwk676xtIqliccc0T5fOt57DlKh4/jl617/Gr1pAscQOoMmPOKsnHHLO8Rt5EVkp0DHJasdTjlmJrwY9dfLfypExGOYXSJ5VLe4m7T4cq+XMyBJ15jaNN/KujktM5Tu/oOp4ivWtkxymuc3uIsGGu9TcI4ncLsrkxJyz0InTy5e3lXcwFnTdHQnxYAnlUf8A1BfT1pQxGNuzkCFkYanlInY8mjUenlVHHstpLeItnP3p3klQDMERoGIHPTp5PUbVjuWrH4cQXqK3OLFcxt8UuZWLZrhlyBJJIGgAq1wziNx0zvmEnbLlVd4AJ+IxExp70qUmot/AP6qo6D/1BeteHiK9aQF4g2betL3EG01pWPNyYv8AWOh/x6xM1rd4ko3NIljHtkUzv+pNU+L8SOYAHlWrLboOWTirOiJxVDzq9auBtq5BgeJtmGtdM4DdzIDTwMWbm6C1ZWVlcUGl14E0N41bzoWQ+JIuAenMeokVcxtwBTr/AM8vrQq9xHLkcbGTy+HZlP8AdBHrVGOS4tMFgfGouaVMKyh19G3HsZ+VVcViSWzMNco2+8QI08yAK9xABZlXVRqp6A65T86qXMUqCHPmFjU/og8yfaoJ+5teDn1YSwWIXMMwkbH0PT2+oFWLOLII8mBH5UKR1ZQV56761i3CKSpSx0jlKuyQ3wtw6/FOnQ7xVvCXVYMrQARBPSDP5/nVDiKF8jKNVIJ8xz9xvHrVSxiQtwodzmOu0QAB018VZL3e5d/lnWoy+hcvW40Ne2LnI71vetAlmB/CeugJ/f6VA6/OpMkOO10/8MnFx2WWWssXNCpMHYe/LXbWo7N2fUVrfWNRT8OTwwPqDxeAUFjEQJ5AiR8qL370m0eRkH3/AOKWr98OtwD/AFctjE8/OrHZfEnEWFUMJRgSx2CkE6+hmrMkL2hcJ9xRoMBcVcsTDkLqNdTEa9NaOWuGMFllUtOiEg69SAZPpRK7eRcqqPHqc3IA/ebXSfnoBQe5DsFseI/ExUatzmfuqfXYda1R4lOP00Y7ZZu3csWmuKbpOpVT4R7Qqxt4oH5VU4ji0y5ZUZQPEzJrHPwgADQ6z8tDUl5TAhwo2LSQmYbzpDjWPMjU6UvdoO6IBYl5YSzcz1Ej4Z20GnpR99jJtQQQxF0LcDKVbRc0ajxD6g61YXEq4OXkTKncevWdwehoEnEXtPlYW8jqVLAHYEGGE+cgirOExA3AOuk6wcs7EjUafWD5hKLrZI2qfHp/4y5jzFwVU4ZfLBtdncESeRB2q1xC2WuqBvr7Abk+UVphcHkz5QGDsbhcEwNAsR5kTMDalYlpsVGM25NLRBizqtT4K5418iB7E/7mocTbJTNGgIBPrtUdltZ9K6S2JWpBrFs/fWktXSjufh0yuoIzTpuFJIocMIcnEERSFQ2yoUiAR49jqRO0daJ4y2xZGRlUwQGKgwTBET6H/IrW7hC2JaJKujrcT4ZyfAVGmoltD5VZjei+EeS/OnoWcViGW2xUkMFWCNCCWE/rRHg2Ou3La94zEDMAWgzHTSQRPXpprQVB3kodiRmMxAEkmYMR71LhMQj307u4O7TRbZkRI1PRiTOvnSpL/ttEcJNbb10GiYaor7xJ6An5VlxvFVXFqXUqsktppvqai9OtmJ26DOSAo8h+VAeK3/tG8qP3G8XlS7j7mHfSyLhd2+J2EDXXQLtzmabhjbYzP+3TIOHN4h6iuv8AZsfZCuQ2lVb4RWLAZdSIknoOldb7NaJVYPpVUmmHKysrK4vKHFPhpSvIQpzCDOmoO86/KaauLTl00PKlTEWy3jAOZTLL1KgwR5dfWkze9jMaTeyBHUa6kqPF5zH5UO4jYF4Qp1kgRJhhvpzGx9qnukqG8JZmI0kQAJ001J18vcVpw9mVrnhEFCddCNRAPX4uW8VvlUDlXL2Mlw1sW13ZssQxIALaGFG/Pn+HlWxxKnc7iQdNR18tfyqLVhbMTNvOTOx0HzOtD8RYdnAAJ1G2mg5n0/WulGxU/aqoP2W8MHcagzr/AMUF4qkOlxR94BgPc/I6gedXsHdBUjcgHmBH7+lTYayzZSqyCY1HLz6Ab0jGvMf6AfuSJuHW2Pibw2wDLnYDp5kwNp51td1AaBBJjKBt1Zv89qkx94MERTlUQxMbnaYMQeWtVuKYm4inL47m1tJ0/ulpedTHpNO/SjTj4LWqjUiu5jxCp0uyKFYW/eNwrcXwmSG00I3BjRRyjlAqxmg15ssbxyp/wQPTPLHBM112zKts5Z6ltRCrzJ/Wi/DcBZw1pFtiELFlQyWZgdWdummgjpVPDYgZgxEiZj6exoj4EtveA1CjxaHxtJgDkBMTzr1MGXnFp9/mx+BQVtFS/h7hzMGOdyQSxMIpO+vIAaDnNSYi6ttRaQatCoDKiP8AUQQTME+g1qhicY19GIkKNQJiIBgsRuZiAPOlzD8Wk372fUEImY87pCs0bnwLr5Ua2MyZ4JKun+Ml7Q44tcMsxRcqWkZzHh0z5QeoaJ5Ch2Oum5hiSdR4R8pnzPX2rbiGHN094IU2zcFxSx1CyS6ydR4gY5A9KFWMQGXLqNcy7bkFSD7QfajUbdnmZsjbaC2LJFmT8WS2x98rH22mo8NcC5QC85s6KDIOb7se5NSBC1pA33reXQ8gIG+x0U+9VreNY3JVoYGVyHYSdARzy6aVklqxam4jpdwz3rgtiVtzmdgDy1CkiN9dJFW7q5RJRURSMoUSSZ5gsSIgHX96kw47i5F0OGu6IqzIAgsxjbeOu/WpLfEXe6wU20W3JyPvAJB8xsPlScUPZTR6OKKW/IH4vjbbslu2zHKpzhV+LMOQPPb96C28faEh1dZjKwIb5jQ/I1d7QYxycyqUuDx5BGus6aaHnHkaXcdDGd1JzDzB1ratiPU5UnfY/WfGgIGYFDMAZjI+6WjKZj5VV43ZuG9h7lv+UymWiCoAMSJkSIB56cqELimt4NSm6sF2nQn8gG+lb47iF9rIgtIzlYXRwZBC+YImN9TTYWtDMeSPHd/wAMJxMWg5NoXA7c2IgCeYBmZ+la8P4sneiLNi2SYBCsWg9DmgN5x1oVbxDKUEkBl03EyTB89orDxK7bBysTl2B+tN4WmjzlmdpN/4N+KueIH1/KteFY9GumycofcFp2EHwxu37mqmMv8Awkc9fmDQrAqTjrTaxLTppos69Nq87DDv/gPHkccioeu7zsV2kHUct6UeJXRhS1kENc2YhWlVjSDsGO535CmnD3l7zxNl5A+dQds8C74Z3Ig2yWF0lhnQH4SAIMTuelO9NHTLP0+UHJdqwZ2cxil5WyFUn4iDcYecnSfYV1zgt0FdNvOP0rhvZ7EmQTB125fTau19nDNsHypzVC/TZOSoNVlZWVhYDOMGFpRfFQ07+Q68vam/jHwHnpzpFxYIZiF0XczA1EwJOun51PmUu4nXJbRFxVDdUsvxD7kTPmuoOv1qt2exZdbp1GRZHST6bVs9yCGBIK7EdPwnqPyqR7JuAd3C5yA42kMRJ82EUOKanpgKdysIYW0zBeQIA103AP5n6iq95eQYSc2bUAAQTrO88gNdzpFe4dytsk6sSotqIhM4ED/TlAHzHSq5BZm3NuCCQCczEgaRsAognck6bU5QS2vuPcE4o94fgiboVdJmZ5Rqf1pgdkAHjByZtPMjp6GAPpOwY2CvjLBWYu5DHYDQKBsZMz0kDrVNuIK6ydXLZgDsxOkg/If2xXQglvyLxRUNMs43EHxO9zLbU5XAIBd5+GdiOv5Gqr3XbxgoinkFDZonYsZPnBAqLF2wlsG4qt4fCrCZLazE6qoHPmetBbOMfOAWJGi6nQAdOkUVbE5vUcJcQgl4PeULY8IMZxG7yWOUMRB36CrVjFAkWyZmcrAELIJ8MkzIEUrYllzMqEhhOkxryIivExZa4HM/d8LEnVSdz6ECsyYFNUyb/qE477HAPlMVbN9jbdARrtPXb6iRUOKwD27ds3BDFFLbfFlBYGOhqtYvRpUFTxy4vtDU3BlM3SEYayJMSRMdesbx5UvcUUi40jXT3/zb2ptxlsD7SGIHxBd9jS1xZQGMHlPsdZ9zPyq/BLkS5otRps24PxV1srduDvIdlUNzQBQVJ+Y16DpS/avW+8zLItqzb6lQSPCfPlTBxWFwmgHhGY++p+s0q21hHJAOZ9vLSTVUO3YLlapjnehUtxMhUJkzqVGg8tPrV7sdwu2mKFy6ohrjiwhBM5QG7z+lQDvux8qo4PDjEXLSKQoa2uYljACbkzoDHIdR1pw7P32vYx2URbVLdtWEHQZiQvSSBrtCLWRutFOKClK39K/oJYziSLfzNbzBAWLwJgjl6QdPM0C4ddF+yLuVj/EYggEyAoDHTeNVXWBu3lR7GNaRrpuEKoR2YnZTGn66dfWlvFYw4e5Zw+Ef7LC2zcuZxPjbRRrzbMzwOnShe+y2T47fVP8AP6sGcdZu9ciRkfXKSNjlgxuJNDMZfCqrBFZW2BB0PQwRHX51JxK/Ksx1LNry1YzNVsDcDF7TbMAw/wA8jB9zSXp2eTPI2215LmE4me4xEqIQW2ABb7xIO5ncTW/COI958OYnIPCPusGJnxEhxrGusGPSjCi1i0ghxaUkzoQCSIHzoRhLALobd1eZGYEajUAxIgnSadxtaGY804NeUMvFrBvo1lhbF2yhe0QTrrnKr1BE77EfNTW8Gg9d/WjNy+ylLobOyGWULGSdGmNtdhttQjFlf4ghBCMcykD0n/IosfwwPUq1y/KDOLueBfIr9Ks8DWLhb/SfrQzEP4aL8JWAx8o/Wo3GkxWN+8Yuzaq2JzMFIthmEnYnwD8zVu9xDEXbuIFu2MiETZP31yyYnQGZ5axQPsZxELjTbKhi6CCeUEnn8/ambE2ymJvd1d+1YW21Og3ABjkddadjWj2MDTxJr52AMXwez/D2sVhkyKx8agmBJiYOq66RXQuzB+zHpXGeH37yvctXGZftGLWwTlBLSdNt9a7H2WP2a+lHMlxSjLI2lXz/AMh+srKygLARx67C+W1JnERAIIM9eRkb7zm1AHrNO/F0zCPf5a0n8SYK8eE6jpu06n0ArK8hwjduwb/DHLmJ1JgDzGunlH+c6gsX2VwIMTB0q8zC5lDb5CxI0CgjZh5jmOtbcQi2oNsElASJjWNNTtJ1PlGwFTzhUrSAniV2izacwSAZ1Ycg5Iy6neQANuXrVTBXGZ4JbKWGYayGHigSoAQA6mZ8J30oPheNBtTmN0z4nkwSSdAeUaaRz60UF8sj3VDZshSAPvjKZUkSYHz9tTTrvo2OWMvJYxVzNaYgeEmNYOglyTtoWNsxPtQS/lKIyQROWOcqYggba9N9+dXMNis+CzRJlQPKAARIEbjXpFBcNiQR3cwwvBiCfiVwqwvofF86bTBzZI9fKKPHL9xmzMQSpyyNon6Df51BauyAev8An0opfsZlzRC5jmaRl1MaiPrMDnQ5rIVIUiATz68vOjUk0eVni+VvyD+LGPU6E+Qk/nHyqzwJzcuWFMyXXUamMwBMc43rbH2ZUHqPzH+GrnYNAuPtsSMttWzE7AurRz8vpTI7QvEnLIoh7t7xZxdVBpkY3AeufSD10Bn1qph8WLihx6H1rftjZckF4AUEoI+JXbQyTqfDqANAQTvU/DMMi4HMVINx1ZTpqNEn0BDwPOelT58XONvtFuZSlnl8dljA4ihfH+HZcrDUfD7Hb5frW+bKaK4Z1uoUbnUUJvHLl48gfvjxYrcQINtw22XX08VKjLlkb6yD1EU4cVwxQsh6CPMHPSRhySg9K9XHJO2iWSoYsA8vbA5oB7nWus9mrPcqy2wvhH2lzUy2shdORkD361zTsnhpxGGOhyjO3kLctrPU6TyzCusYNyuHUSS7HM3q0kj5mt6PR9Bju5Nea+wM4xihZs3LjKHTw5hzPinnodz9KSLnFDiLr3iMvelVgEf/AARlAPMk5htA050a7SMxt5C3huTPrmMfLT5Um4PEx3dvYq+v9xH+e1BF9oz1map8fFf7+Mu8R/ltqBBB18qCtdy3EcctPnRPj4+wYea/nQdxIT2/asrSPMk+hkxVoNbvONzYZT5xqP1+lJNswEjlB/WnLhN4ObtttgpU+hUH9aUr1jJcKHTKYn6T8taLFq0w5dIK8D4uzeC5bW6SsBjoyj4iAf0qvctjv9BCwWXrEkCfbrQq+WtXImCrxp1Bg0cxKqjnTxQpJ/CIMKDzG2vlRtU7+Rk23j34N7p0PoaNcPf7Anr+wFLN2/4gOg19TTDgv/LL5/vSMypCMNqX8FjsE08VaVzBLLcp1OUaeep+Zp5xmCtqRftrF17iC5J1ygkAEcon60p9gbVx8Y9wFFWyr+EaEl/ApaNzAJk9KabLMcQVeCrqbgABmVIGp5AfnWt1SR73pIr9HfyKfaHDs3EHyofuztqY5da6Z2WWLYneua9qcW9viZCvmQ27bAEAxuCNR1E+9dN7NYgugJ3iimTRS/Wl82HKysrKWUAziu0/PTlzpCdm72CV8WeQTrGWB68yaeOOjTXbn6Ugq1sXGYAh1Vj1Goy6T61vG0dFu6TL1wqhMwpyBWI+6NSABsWzMunnyihGM4wQviRchbKVBOigAz5Hzq1jmBYoQdFZ+kuQVPvC7HzPoud8HJQmCZIPLXWD0peRa1sL1E3FUvJcXBg+Owe8t8x9+2fYeIfX868t4xrfiTXaR+ICdB0PTzoNde7YeVJRt/UfqKO8NxK4lJZctyfGVHhJECY66jXz50iUZRXJbR5sXulplvGXc9hf4dJL3EMLABljmJ8wdCOWp61QOCIuSiJmBM3X+G3HTWJPKQZ2EUdZwlpZAhTsoIidd5JzTJnq0RrVHG2XlVtkAZmbkPEZlzm2PlyMRT4STopnC6k/8A/HsC91B3bF9F0UzlI0jUgREGdJJ2FV7WFFpCrsC0mQNYjTXlv0Jo1iWS3KWVEpq33WUak3NQM3PU9J02AS14SoUPczatd5amBsNBrGpmelMj5SEZYxUvlmYd1ZXDQynUEbqP8AT+1DcVNotO+moO8ZgIPTxTPkKJcJ4FfYG5dLIjBcgIzMzTByqNfLWNT6wztw9MEMzEW2gGWZDc8xbDarEnVAJ86L9oqGGT319TXF2Det2rlxiIGkiFKgZQMp8WoJE69fXOK2F/hxbBFzJZXIbevjkSGiTtpQzG4rDYqbQe4xM5bhYWzmAmGLBtSI5cjWXx3aWzatghVCgkyTlWPEVIBPmBrPzFt+SyVSTfiu1shwl3OhQ/zLcSDvB2n5EVPgsSQfOg152S4l9QYHgujkQdfD/SBoCZ2ovi7MHMuv6jrUmWCjLfT+5FJcegtjcOMRb0+Iaqf0NcoxaFS67FWKx0I0rpWAxkenP96EdtODz/3VoaiO8jnGze3PyjpRemyfpy4S68GzSkuXkk7J4IXb1sNOQKcwU5c0QwUnoTuPKui8SRzatOmih7asZ1ysygn6j5Vz/gWNWzgbrEwbihQeex0B5bTPkK6LavOMLnZlnu1IA2Jyid+WafarZO7sv9FUcfe+xS7ROt24QpCqo8M6bCd/Wk3itoW7oZTOco0jac0HKenP3prs3FNwlwWXUmFzbeR0ND+1uAkkr8AdGtnqoy5ht7+w1NT4J735JMsecXP6g/i4m039Q/MUv4e5M+TkfKKNcRveBvWaX+GPK6/jb8hVVez+SLw2F+DXox+Xkw//AIP+1U+09uIcc4U+o1HzH5Vtw544hbPmo/8ATVq/b723ct81Zl91Jj/PWsepWH8AjtKv/cXI5sW/+6G/U1tYbwLBJgQ3kQTp6bfOtOPasJ3Nuyf/AMa/sa0wt0C3djXMLY18g0x7/lTUvaG1cXZupkmN2Ok8ppvtmLVueQBPsJpGLEsqDckD5mKeccYQxyWPnpSMyukBFUrJ+GoMPw65iDcbvrzx8R8ItmdvWfnVr/wz49exF68Hhlt2gAx3ALc+s/pQ/tXxbDvw6xYAyNKZtMxi1oSI6sTueRoj/wCFPErBtXsKisHLd4ztEssKvLaDy86dKFRPUwv3wipar/SLHJnHfXF1790IB+D9wY2rpnZNfshHSufYnDZbd7K5JW9LEbE5iI055SPlXQOyJ+yHpSZdHONZf4GKsrKyljQJ2jJyGBPlXOrEG4JzgsYIYjwyRr8IkDqfzp/7VXSEMRMc5/TpvXL7HEpvgXGPdZWJZtydQAVG/wCwNNjCTjaB5JTVhLG4hUYkajxIwEevQE/F9DQpsNaYhQcpK+FeUbaGJHpVfiuKI8QWQZmd/wDIiqGHxauFX7yMTDbidNI5gz00J6UtY5AZsqcg3YxII7q8uZNt5KnqpFWLeE7q3bsWzmR7ma5cIEqogkmOgB+XnVHvMiZgCXZmCj0AGnmTpNHLnjv90FJcpkbYBUAYgxzZjk0JjYUDg1K0Zj9yuXfV/T4La3gUDjQ5Q5EjQGWGkDUKBMDeq9oqRKnQnMDM69RVXtHjyq3O5UScyKREwFy5p3YgsfWKo4FmTD2mebTXA13VQQQQABEzEeLTUZgDG1Jliu5QZ2XUqj/JNxPvEuI4POWnZp0IY8xG3SpuG8LtsSRcOVsptJqAJBJltwgHKJ3AO1T8P4gl0EqQQpEyDpJEb8p0/wCKkx94khgoDCfh0EaQABoABpp1rVla77+4ppfuey5xPiqWLS3QQpEgMGklZjwKYAJ+GSOZjpSXirL3XF13FuzcPx3GMagmEBOZjpsKLYhLN6GvRmQ2+7BzZZUZQLm/g20Guh5Gl3tAbrNmvABw2y/DlnTJyKwBBHSqMe0mD6nIpJPx+dhC7bdf5GHSxbYo3e3rqpcuIvNO9YAEiZyiBmjnRLieCNzuTh7tspbFxXh1H2lw521SVLSeXUcjSfwjhpvFw5C2rZ8dwmCF6DeTtAj7wqG1js11Ftg27aZgqSZGpMk7sdtT0FOcdULWSoO1+f0M2PwLqgAQsDpKrO4MZSR8QYeR3jeveBY3OpRt9x8tR86rWLt4kBEa8QASirLMs6yVEtB1BMxV7E8GcZbveW7DZswF4lWbrIUNB1MyanyY1OLTAS5q4GxXKfKieAxE+FtQdB+1U7pDCVIYGYImD8+taWmgf5yqH9yp9gp0yn2hwOU2bKjLbLKqxymV+k/Wn7G4ZGTLJW1YB0/EBMA6baculUezdwXszRLW4IEczOvlpW/E8RcZXmAvdM8zq2cwF8jDA/SrMcpShTPR9PFRhKb8gvEXSVuMVRFuKe6KwNEn4zuB5x18qUbnEXJCMIiAo6BdIjoNqO4u4iXstm4CVttLESM2RiR6En2oHxG2LmTEWxGircXpsAf0PsetbjinHZNkm3FpfnyD+PORZf1H1oZwweA/1n8hRTjKF7RA6/np+dUlUKAo+6apv2EDfsolwjRjEP8Aqt/mBVq9e7vF3V5F2n3JI/OqBaLwP+pD8iK27TaYy+PNSPdRXVb/AIDW4m/aZCL4nY2kj2EGqXD8IxQgDUtO4GgncnamLjlpGFt3BOVAYHOQNPTn7UBxF5ryxAXUAKogKKOL9oTaa7JOGYNO+TxZyGGq/CCNd/vbctKNdo7+Wwx81H1mqXBrQ70AbKD+1a9r7ngRern6D/ely92RI6L5sXrRJUyev70Q7JY5bOMtO5IQNDR0Mj31IodhDpWuHXxifI/Kn13Y2MuMm/jZ2niWFFq3e2PelbkD7sMInrp+VOHZD+UPSlHHXENg3JJV0UW2PPbbrv8AWm7sf/KHpUng9LIl+pr4GOayvayhNF/tYjG2cu/rr7VyDH4MI4KqwaZLSIQnU+FgNI1kbaxXYO1M92xXUx1A/OuQcQv3JXM+jEykAgjrzHz86s9Py8CZ1Zri76uTHgUQJ1jVRpImN/rQruPFF5GQkrlxNsSrEH78SszrIg66g1PjMcjGChhgQQsSfUeuo1FXuHYRrfdm1oxGW4QSpyzKyswxOo56ARvTZw1YEmpWXcZbJCAQCqggKNZBOqddCD5+tG+BK3fWJ3cOxHVUGUHbwyTOuwIGusibN4up7/u4mFYeE8/af96vC8wu2ihAAyIfNcw0032qOVx1IZCXHb+hEttFcMWzMgAAkFAAZbQyHfOW12E/IReKs5Z2L3GgZQxMSZE/PQDrrV3irBGZEM5Vfl+CT880sPahPZ4s+NssioTnghjCgBZzGPwiGA5kRQqFqxeZq1FfIy373cYUog8Rl7igeEtoCFjkg0nmzA860vOVIT7wVZB0IJElfUVBx7FS7d4Sts3VtmI+BCC56gyZ9VqG/hi+JxFxGUITmyM8vrGpH3depG4Gp0pGSHJWdm/9YrrX3N79pbgnmRrH5GoDk7ruLizbC+HUZgeqGNDzjnGs1tduuUOQ67kciOv+dBRnsrgDcXv2JCITABykkCDLbAcup19a3FdaE41c0kuxeXs9eKCyjqLBbO9x/CQCFgZNy2haBvA6RRDgnBMPaLMEW+xykvcTaBr3dqWlj1I0ga9TuLxJa0TItg/ENSEUaAKBrJ9d/SqfCuKG9Zd0w7ZgxS2inuwTvGcGeQn68qZzk+ixYccWr7os8QxtmzZEhrQb7iwpnfKSASI5gQdeVBbfHrWKuC3awzkLs1q2k7a52YaD85rTi19C1v8AiGF27JAsIcltP6nO5JA+dJXEuK3e+kE2xMd3bJVQsjw5Ry016nWthCxGT1DUq1X5/CHjE31UBApBE5pKkkzzKwojaI50FxnEzbnQEH5iq+BukoRMkZln02+kVMgV18yJ+dLyQUXyIJ5HKVoauw11ouXR4Q1uVBGrENy66gifOrNzHrZV7rZSWWVtROWPM8yYMH8AonwzApkY3WysqrbUqRpkgnIPUASRyPWhtjglp2uN3jPakltVEE6kT94noAPWsetI9ZQnjxqEVbFng/AcSzAi08NJkqAMuX/VyOnzqsMBicOwZ7DC20qxgMuYAnUgmBuJ8qY+Lcfw2HUiylwkDwvnuAqSIAgsQRQZ+LXcQCuHw7lgVZmLkjXVnOYwSSOUb0cLrrRJ+liiuKfuQMvqFMDVSJHp+4pcWe8ug/dK/l/hroWB4XcvWWuXo3jUENmBjcLHXrypc4/wg2y0eIgeIRDADmV396ZHJHaJp4ZRjyrTAeKPjn3+Qmrfawf9yxA+JFP/AKf9qpYjcnyplxOBS69u47ZFazBbLmhiABImdZ0PkaZqzMUeWka8Yuw9tD95Pygf56UFw1gpIPMmPTajHHuH3HuI6iVRTmII/KZ+lCMbdIg+RBrk9C8id0E+BKCznpAoL2vveO2s7Bifc/7Ub7NCEnqSfkKWe0Rm8Z5KB+ddj3kY3CkmVsGavcBwwu4i2jHKrMqk9ASAaG4JpNEeDmLkjk0/LWmy8hz03Z0jtzirYvYXD2SMlsM2WZifCuvoDXROxx+yHpXAcNezYo9c35Cu+djP5Q9qTkVIthPnNyGasrKykDxc7XORbJBj0riPHMSc5ZDlUQGnT2+c6eddt7Xj7M7D1rjuMtiWOZcqmW/456/OrfTNUJyb0UreDGZnEqkjxkRuAdJOsT86IYZszuVEDLoTt0A84EVUupq57xidCNoE8hodPIRU+HxgtRnBOYwZmYH9ROXeq3bQpUtFk4sjwkak6a7aaQ0CTrp71Z4M0X0IJKlhIPLKCSdfiOZQo8mPSDSXCuzeEpEFlU5AQBrPLb1rTCcQZbwdbYbL8K5oIyzlnfQGOWuvM0jJjtaC5U1YUuwbjHMdiunIquUDyH6UHwD2w4Klkyusr/SQdDymOdT4G4zfaFGjXMY5Tz6e9aYki4GVYRidDEzBBHrMCRvE1Fbg+LJ5tN8j3tZjA15cikqJygA6lzJA99AKucatDD4dLaiGux3jkaloByg8goIkD7zGvOC3O6uSRnMO+vw2kVZLzGrF/CvSQd4rS7if4i6gKlspVe7E/e3jpOb/APXpWVdV0E22nN9vRr2SV713uQdRu3JV8zt7Uf47i7jjurfjykWwlpTlyjdgB1IH1opYwK2nyL9nbt2sgyx42uEjxGOZBad9uRiqlzBd3mvn7PwgIZgGIHIeIET0Oq86XKrtFeP08seOvL+wPsXF723hTbdokEZtS/M6MAANdTMCq3GOKgQLRa3aAyqZjMR8RXWTrz571pxm93Ft2VWF+8QM8QUWMxE8maeXI0m3WOUZp8G0/h2Ioo401ZJlz8PZ5+nheEMTXQUIbMSFOs5l012aYNA+M4ViAzbgSDuGUn8WuoJ2PI+lTi9A08tB0J/ar+EuMHCIDczEAWxPjnbL0PPp1601KidZOWmUuE5mOVQSzZYABJJ+GABuYAp84J2RuqVa6qpCCQ0MZIiIB0y/FrzituzvBbfDrpvYh/tGB7q0pkgMROaN20AAGkA+dM68RLgsqhV2ltN9401J2ihySRd6b0X/AJS7K+JwdoWyjufEZJncxqzR5QAOVAeMcfsWiq3E+EHKoUDTYe5+gmrnF8V3Vm7dVVIUatOvID01gaUq4TDsWTG44BLQIKqwnN0hJ+Eee5FJS5bZVnnwkoQ7fz8HliwMa+a6twKR4VtKJboFJ0j/AFf4GPivaazZHc3T3beFTbgXFQH4dACCYoBxvto1zwWFKSdbmmZuQj8I8qT3ts10hszOcpM6ksCw9ztTY4uXZDH1EcNqHub7YzcR7RrduAd4bInLmC5Q0bFgh1bzivMTgbl0q6XpDTNxyyL4RMgmQfQa6bVAOCYazluY64W/+ShjxGPjaQdOi/OifEOLW+6Fwq0sfsUMwqjac06bHlyreKX7TJRcot5fv+IE4rA4ZVZnZVaRBLHK0RqqlBK+vtUuN4koyKApDqGEImWB06DosRS3xVjczBjLEFgTzKjl/byokuENy1ZclVCWhJYxEgbDcnTaj46ViOftuKL/ABLGi3dViocZIKkTvzGog9IoNiL5vA5tZIi5BBABiGHOB71b7SXihUoSHAHi208vrQVcWxKlmJJmT6mtUQLdUH+D2ytsgx97bzJOntSxxxC1y4R91Qx9JC/mRTTgQAgA2/al7EHxYr/6BHzuJXYNzbCxbmB8MIYelFuErqx/q/ahFo+IUY4WYRj/AJqTTphZujzgrzimP+pvzr6J7F/yhXzl2aM3Z/zevo3sV/JHpS85Zj0xlrKysqUoFrtgfszsdOdcXxgU5swnKSSPL25metdn7Yz3ZjWuOcQwiEsGIQzJJJy++xA9Jq707pE+VbKawQMgy7SABvzmT0/wVfuDvAMsFV3OmvIk+YMdJ1qcWSEGWH0lSsQfed6q4TFMLV5myqFglGElhmiI2PXTWq1kUumCl4PVvkKQpDz4Q4GgX8IJGpOhI8hXltss8thl1IgnUxEbD113qPGMoZTazDOC0EAgf3DUc5kAiNzMnQ8PUhSSDMswknXQbag7aTRGbC38bbtMpQ3AYBm0dgempK6awTtVq9xKxcEX1Vp+/lKNPWVH1nfrVK3w14EKwHnkWZ/ridK3t8MJzG41oiNFVmOUiNJCajlNS54wl5HJy+P8C9/hYFi4ttmIuZFOfSFXxamNc3p90+VUuz6tbxDKEys5RjPwqlqHMayxMQPUCqnD8PcViz3NxyuOSdZ1zkRG0R94+7F2QR3F1sQAioCq3JWGJ3gTI0MafiqNxlB+12goxjKcaVFziFw2e5tltWabhPwgldD1hYHyoHxPjKi8q5WdLS+FWMy8aZp+7qWgaSByAolxTEDViu5bKAx1GyhjyEifQnrXO8StzvHdpDEFjPUHf5QaDGk0b67LLHSiFMLxUvJu+IOBnG/y6EVV4hgcnPMpnI34h5+Yn33oeqAHQxOon/OlFcNeBBtvoDBn8JiQR5EH60VcXro8e+VpgpVIMeUD2/2mnj/w1wrBHxDLGQZLblSSCRqV5fCYnzjrWdkuybPeNy/a+zQSoYELcb7pH4l5/IU5cexmYpZU+IbhdFAHQRy+n0rZS9tLst9H6dqskv6Kxsm2q3rniZ2mW3j4VUdJJk+VSY0SwDr4RqSdmJ5fPX2qLFvnhswy2SMv+phyjmfy0qvjeLBLiW3+J4JG4HQepIFTvb0euqhGmQHFLayW0V7ql2MKuYrlOrHWN9idpmuf9q+M/wAReAE5B4bazP8At/xTT2hxJwNh7KsDdvs5JWfChM5Q3MiY00k1zdzDZjsqFvfaqccE9nk+szuTWLx8fZFvDNINSW3KnNJDCII0OlU8I8PHqKO8J4d311Vb4Bq510UEdOphf7qPo87g+XFFzszwcvca+yC6Tlt21aCM2bVyDyXr/VVO3wy9evXO9bKlvwu52EamATzJ08iKOYXjL58QZCWkEK6/CuQEBEEQSRHtHlS5jXOIsrcB8cAOORK+X1HkaxNls4xUF5JMRirFsfZIbjhh47g2XScoEeIidfOvOOX2ZQWMsWidBvOumlClaiQQ3Qo6EN7CuaqmSKbn7aPOLAvfNsCSFHyjX0AoFiRBCz5fWjvaDiotsbdsAM4HfNGuURlQHodz7DrQkWQ7gjkVPtvRrWxjSi0xgsmAP6Z+dLV9v/Mf0oPm6n9qZM29LFyP+4O8Kpy+jqNfntWYV7mdgWwdbHiFGMMIWPShFrVxRvD7qPOmyNzvpEnD7IS+FG0AgdJO1fQXYz+SvoK+fMDeDYg+Tb+9fQfY3+UPQUjMV4exkrKysqcrFjti5FpoA2O4rifEbhdiInLrOgMToD06RufOu5dq7ZNsxI05Vx3F9n3a5JICggydcviDaDmTB+dXemaSEZE26KHDMS3iIIWDqsTJ22Oh9R0q+2JU6upUAxmMEA+Zk5dfnVa1wG47ltUQMSMxOp9vFtyBopYtXA/hVuQ724AT7KPCOQ1zHzFNyY4T35+ULUfkp/weRYUSCZ8R0P8AcBRrDXwnwsmiiMtuAv8AcVk69CKBDAYlnLFmkamSSNx15UTwnDrzCGRdtYI1/sP6Ut80vc7+5sJSj0Q4nHsLm7OWEwoAGscxq3X961Fwg7sz8wYCrzOu0+1EE4I05shkeRG2m37VovCSixkLwPvEx8h+prYyxeEFyb7FYYq4l1EaQhLEhhuDroxGuukg9KfMNjbYwqBWRWuW4XrnfxNrzYKoBA2KgUPbBXRbKoqqTrliQOuhnX9KJvZC9zdCMe5DIqgCAcmUkA9SzH5VmZJpDcLcXsVsbcuG45z6/hk6wBvIiTGsaa1WuY8GEcRmEr0IP5UcwnDzccvq0lj4gVPigkGdNAYBmqGM4FcOVcpmTkIE/FqdRp8Qn+6lTgmT5VK20AsVh4Ay+JYG24jmOugii/BMclm7avXU71LerKI/CY0OhAJmPKtX4DeVSwGpIYrvEj/j61snCHJEgkHf5a/Q0LuJM4OO0h97P9pLmMa9fyEKuVLSE6SZPiPUaHykVJjnVe8d/igkR+FQZj1P6VZwnBFw2FFqyCCDndjMs2XU+Q206ADnQntBZuXXtIQFDkSAdgIGvlrSJ7kexGbhjTn2vu//AIWLGAC4e2bqFRbU3SdJLNLZR7sZ8/U0m8ZxmXGW3uqXtEJMbaax+nrTzx7C3bpKrMQNfuxrPqaCY/s1duLbUsq5ARoCZkztXLTE+oeuK8UJ/azijYq6LsZVACKg2UD996WuJP4I66e0g/qafMb2NZQftVg/iBH70HxXZhzABVoM6Tp8xVEJJHmOM3k5SQuWhNwf5yBpxv21XAKA/wBtdYEKu8bjNziIj+v1oba4DcVgSp2+fKKKcGwD9/muA+GHGnMbewMGPKtk7Wgop3rt6/4+oH7YX+5s28GrBlnvHYaeM8vQdfIUO4JispCHZxHoeX7fKjnH+C3LzM5GpYHblAEVDw3svca4CQQqxJj8vOuTXGgpe/r8RVxGDOpUaakn9h9fapsFiWCZQBIYbjdWI/3phx/DnCwq6/l5nrQ/hvCLoOVhoNtPMUKloVLFxdrsTuNmcRePmoHsoqzwkyw6gA0V492Zu52YLIY7jlsNflUvB+z7hmMfdUbUx04h5IPiaXXgH1FL/DbWZ8Wu82bpHsQRTjd4M8bHf9ao9nuAOuKckGGVl+ZWsxOrYXpYvlsTcLq/pNGLG/oD+361cw/Zu4hyxruav2+Av+E0yUkLzRbkAOz4m+SfxE/I19FdjP5QNcR4RwF1aYOp/wB67p2TsFbQBpGZ2WYlsP1lZWVOUkV+wGEGhz8CtH7orKytTaMo8XgVvpW54Lb5ivKyt5M6kbDg9v8ACK2/6TbGyj5VlZWcmdSPV4YorY8OU7isrKw00bhFs8hWrcHQ1lZW8mZR5Z4Ki7CvTwdOm1ZWV1s6keHg1v8ACPlXtng1tWBgaGdqysrrZ1Iufww186jPD0kGBI20rKysNMOBXpWh4eprKyuMogbgls7ivF4Ig1AisrK2zOKNm4Mh3A+QrUcCtgzArKyutm8UenglvoK3HCEGgArKysO4o0XgqAzG+9ejg1vp9KysrbO4o9/6OnQa+VaLwO2NlHyrKyss7ij3/olvoK8t8CthswUTWVlbbOUUjw8BtyTlGtejgdv8IrKyutncUeLwK2DMCiViyFECsrK6zqJaysrKw0//2Q=="/>
          <p:cNvSpPr>
            <a:spLocks noChangeAspect="1" noChangeArrowheads="1"/>
          </p:cNvSpPr>
          <p:nvPr/>
        </p:nvSpPr>
        <p:spPr bwMode="auto">
          <a:xfrm>
            <a:off x="155575" y="-1790700"/>
            <a:ext cx="55435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6" descr="data:image/jpeg;base64,/9j/4AAQSkZJRgABAQAAAQABAAD/2wCEAAkGBxQTEhUUExQWFhUXGRcYFxcYGBgcHxocGB0cGiAeGxwcHCggGB0lHR8cITEhJSksLi4uGB8zODUsNygtLisBCgoKDg0OGxAQGywkICYsNCwvLCwsLCwsLyw0NCwsLTQsLCwsLCwsLCw0LCwsLCwsNCwsLCwsLCwsLCwsLCwsLP/AABEIALgBEQMBIgACEQEDEQH/xAAcAAACAgMBAQAAAAAAAAAAAAAFBgMEAAIHAQj/xABDEAACAQIEAwYDBgUDAgQHAAABAhEAAwQSITEFQVEGEyJhcYEykaEjQlKxwdEUM3KC8GLh8RUkBzSi8kNjc5KjssL/xAAZAQADAQEBAAAAAAAAAAAAAAACAwQBAAX/xAAtEQACAgICAQMDBQABBQAAAAAAAQIRAyESMUEEIlFhsfATMoGRoXEUI0JS0f/aAAwDAQACEQMRAD8A7VUbXQBPTepRQjiZK3I5XFMf1Jy91+orylC42HYQ/iV61ubmk+9Kj4+Vyn4gYB6jl7jb5VZwnFCAUaZBP1B0pKyR5U3r5OYxLdBE8q8e6BFKuHxzLI+60ex5H50QxF9msodZIZW9VYfsabBxmtdnbDF6+F3qL+OXrQazii9sEnxZmB/tUae4odinKEQZUgEH1nT6VPmyOG112c3qxt/i1rwYtetJtvHEGJ0qwcSfekx9UmZyG0YgHnWxvDLm5UoWuJFWVjrlIkdatXseQjAai4pYeRB/2/KqI5E+zOQxLigRWrYxRzpSwnEuU7n8xW+NvnUeTEe3/u+lC8jTZvK1aGhccp0mtkxinn5Vz2zxdgUYHy/Q1OeIMBM7PFasloXHKmx7bFitWx6jnSpisXmQm1JMjwk676xtIqliccc0T5fOt57DlKh4/jl617/Gr1pAscQOoMmPOKsnHHLO8Rt5EVkp0DHJasdTjlmJrwY9dfLfypExGOYXSJ5VLe4m7T4cq+XMyBJ15jaNN/KujktM5Tu/oOp4ivWtkxymuc3uIsGGu9TcI4ncLsrkxJyz0InTy5e3lXcwFnTdHQnxYAnlUf8A1BfT1pQxGNuzkCFkYanlInY8mjUenlVHHstpLeItnP3p3klQDMERoGIHPTp5PUbVjuWrH4cQXqK3OLFcxt8UuZWLZrhlyBJJIGgAq1wziNx0zvmEnbLlVd4AJ+IxExp70qUmot/AP6qo6D/1BeteHiK9aQF4g2betL3EG01pWPNyYv8AWOh/x6xM1rd4ko3NIljHtkUzv+pNU+L8SOYAHlWrLboOWTirOiJxVDzq9auBtq5BgeJtmGtdM4DdzIDTwMWbm6C1ZWVlcUGl14E0N41bzoWQ+JIuAenMeokVcxtwBTr/AM8vrQq9xHLkcbGTy+HZlP8AdBHrVGOS4tMFgfGouaVMKyh19G3HsZ+VVcViSWzMNco2+8QI08yAK9xABZlXVRqp6A65T86qXMUqCHPmFjU/og8yfaoJ+5teDn1YSwWIXMMwkbH0PT2+oFWLOLII8mBH5UKR1ZQV56761i3CKSpSx0jlKuyQ3wtw6/FOnQ7xVvCXVYMrQARBPSDP5/nVDiKF8jKNVIJ8xz9xvHrVSxiQtwodzmOu0QAB018VZL3e5d/lnWoy+hcvW40Ne2LnI71vetAlmB/CeugJ/f6VA6/OpMkOO10/8MnFx2WWWssXNCpMHYe/LXbWo7N2fUVrfWNRT8OTwwPqDxeAUFjEQJ5AiR8qL370m0eRkH3/AOKWr98OtwD/AFctjE8/OrHZfEnEWFUMJRgSx2CkE6+hmrMkL2hcJ9xRoMBcVcsTDkLqNdTEa9NaOWuGMFllUtOiEg69SAZPpRK7eRcqqPHqc3IA/ebXSfnoBQe5DsFseI/ExUatzmfuqfXYda1R4lOP00Y7ZZu3csWmuKbpOpVT4R7Qqxt4oH5VU4ji0y5ZUZQPEzJrHPwgADQ6z8tDUl5TAhwo2LSQmYbzpDjWPMjU6UvdoO6IBYl5YSzcz1Ej4Z20GnpR99jJtQQQxF0LcDKVbRc0ajxD6g61YXEq4OXkTKncevWdwehoEnEXtPlYW8jqVLAHYEGGE+cgirOExA3AOuk6wcs7EjUafWD5hKLrZI2qfHp/4y5jzFwVU4ZfLBtdncESeRB2q1xC2WuqBvr7Abk+UVphcHkz5QGDsbhcEwNAsR5kTMDalYlpsVGM25NLRBizqtT4K5418iB7E/7mocTbJTNGgIBPrtUdltZ9K6S2JWpBrFs/fWktXSjufh0yuoIzTpuFJIocMIcnEERSFQ2yoUiAR49jqRO0daJ4y2xZGRlUwQGKgwTBET6H/IrW7hC2JaJKujrcT4ZyfAVGmoltD5VZjei+EeS/OnoWcViGW2xUkMFWCNCCWE/rRHg2Ou3La94zEDMAWgzHTSQRPXpprQVB3kodiRmMxAEkmYMR71LhMQj307u4O7TRbZkRI1PRiTOvnSpL/ttEcJNbb10GiYaor7xJ6An5VlxvFVXFqXUqsktppvqai9OtmJ26DOSAo8h+VAeK3/tG8qP3G8XlS7j7mHfSyLhd2+J2EDXXQLtzmabhjbYzP+3TIOHN4h6iuv8AZsfZCuQ2lVb4RWLAZdSIknoOldb7NaJVYPpVUmmHKysrK4vKHFPhpSvIQpzCDOmoO86/KaauLTl00PKlTEWy3jAOZTLL1KgwR5dfWkze9jMaTeyBHUa6kqPF5zH5UO4jYF4Qp1kgRJhhvpzGx9qnukqG8JZmI0kQAJ001J18vcVpw9mVrnhEFCddCNRAPX4uW8VvlUDlXL2Mlw1sW13ZssQxIALaGFG/Pn+HlWxxKnc7iQdNR18tfyqLVhbMTNvOTOx0HzOtD8RYdnAAJ1G2mg5n0/WulGxU/aqoP2W8MHcagzr/AMUF4qkOlxR94BgPc/I6gedXsHdBUjcgHmBH7+lTYayzZSqyCY1HLz6Ab0jGvMf6AfuSJuHW2Pibw2wDLnYDp5kwNp51td1AaBBJjKBt1Zv89qkx94MERTlUQxMbnaYMQeWtVuKYm4inL47m1tJ0/ulpedTHpNO/SjTj4LWqjUiu5jxCp0uyKFYW/eNwrcXwmSG00I3BjRRyjlAqxmg15ssbxyp/wQPTPLHBM112zKts5Z6ltRCrzJ/Wi/DcBZw1pFtiELFlQyWZgdWdummgjpVPDYgZgxEiZj6exoj4EtveA1CjxaHxtJgDkBMTzr1MGXnFp9/mx+BQVtFS/h7hzMGOdyQSxMIpO+vIAaDnNSYi6ttRaQatCoDKiP8AUQQTME+g1qhicY19GIkKNQJiIBgsRuZiAPOlzD8Wk372fUEImY87pCs0bnwLr5Ua2MyZ4JKun+Ml7Q44tcMsxRcqWkZzHh0z5QeoaJ5Ch2Oum5hiSdR4R8pnzPX2rbiGHN094IU2zcFxSx1CyS6ydR4gY5A9KFWMQGXLqNcy7bkFSD7QfajUbdnmZsjbaC2LJFmT8WS2x98rH22mo8NcC5QC85s6KDIOb7se5NSBC1pA33reXQ8gIG+x0U+9VreNY3JVoYGVyHYSdARzy6aVklqxam4jpdwz3rgtiVtzmdgDy1CkiN9dJFW7q5RJRURSMoUSSZ5gsSIgHX96kw47i5F0OGu6IqzIAgsxjbeOu/WpLfEXe6wU20W3JyPvAJB8xsPlScUPZTR6OKKW/IH4vjbbslu2zHKpzhV+LMOQPPb96C28faEh1dZjKwIb5jQ/I1d7QYxycyqUuDx5BGus6aaHnHkaXcdDGd1JzDzB1ratiPU5UnfY/WfGgIGYFDMAZjI+6WjKZj5VV43ZuG9h7lv+UymWiCoAMSJkSIB56cqELimt4NSm6sF2nQn8gG+lb47iF9rIgtIzlYXRwZBC+YImN9TTYWtDMeSPHd/wAMJxMWg5NoXA7c2IgCeYBmZ+la8P4sneiLNi2SYBCsWg9DmgN5x1oVbxDKUEkBl03EyTB89orDxK7bBysTl2B+tN4WmjzlmdpN/4N+KueIH1/KteFY9GumycofcFp2EHwxu37mqmMv8Awkc9fmDQrAqTjrTaxLTppos69Nq87DDv/gPHkccioeu7zsV2kHUct6UeJXRhS1kENc2YhWlVjSDsGO535CmnD3l7zxNl5A+dQds8C74Z3Ig2yWF0lhnQH4SAIMTuelO9NHTLP0+UHJdqwZ2cxil5WyFUn4iDcYecnSfYV1zgt0FdNvOP0rhvZ7EmQTB125fTau19nDNsHypzVC/TZOSoNVlZWVhYDOMGFpRfFQ07+Q68vam/jHwHnpzpFxYIZiF0XczA1EwJOun51PmUu4nXJbRFxVDdUsvxD7kTPmuoOv1qt2exZdbp1GRZHST6bVs9yCGBIK7EdPwnqPyqR7JuAd3C5yA42kMRJ82EUOKanpgKdysIYW0zBeQIA103AP5n6iq95eQYSc2bUAAQTrO88gNdzpFe4dytsk6sSotqIhM4ED/TlAHzHSq5BZm3NuCCQCczEgaRsAognck6bU5QS2vuPcE4o94fgiboVdJmZ5Rqf1pgdkAHjByZtPMjp6GAPpOwY2CvjLBWYu5DHYDQKBsZMz0kDrVNuIK6ydXLZgDsxOkg/If2xXQglvyLxRUNMs43EHxO9zLbU5XAIBd5+GdiOv5Gqr3XbxgoinkFDZonYsZPnBAqLF2wlsG4qt4fCrCZLazE6qoHPmetBbOMfOAWJGi6nQAdOkUVbE5vUcJcQgl4PeULY8IMZxG7yWOUMRB36CrVjFAkWyZmcrAELIJ8MkzIEUrYllzMqEhhOkxryIivExZa4HM/d8LEnVSdz6ECsyYFNUyb/qE477HAPlMVbN9jbdARrtPXb6iRUOKwD27ds3BDFFLbfFlBYGOhqtYvRpUFTxy4vtDU3BlM3SEYayJMSRMdesbx5UvcUUi40jXT3/zb2ptxlsD7SGIHxBd9jS1xZQGMHlPsdZ9zPyq/BLkS5otRps24PxV1srduDvIdlUNzQBQVJ+Y16DpS/avW+8zLItqzb6lQSPCfPlTBxWFwmgHhGY++p+s0q21hHJAOZ9vLSTVUO3YLlapjnehUtxMhUJkzqVGg8tPrV7sdwu2mKFy6ohrjiwhBM5QG7z+lQDvux8qo4PDjEXLSKQoa2uYljACbkzoDHIdR1pw7P32vYx2URbVLdtWEHQZiQvSSBrtCLWRutFOKClK39K/oJYziSLfzNbzBAWLwJgjl6QdPM0C4ddF+yLuVj/EYggEyAoDHTeNVXWBu3lR7GNaRrpuEKoR2YnZTGn66dfWlvFYw4e5Zw+Ef7LC2zcuZxPjbRRrzbMzwOnShe+y2T47fVP8AP6sGcdZu9ciRkfXKSNjlgxuJNDMZfCqrBFZW2BB0PQwRHX51JxK/Ksx1LNry1YzNVsDcDF7TbMAw/wA8jB9zSXp2eTPI2215LmE4me4xEqIQW2ABb7xIO5ncTW/COI958OYnIPCPusGJnxEhxrGusGPSjCi1i0ghxaUkzoQCSIHzoRhLALobd1eZGYEajUAxIgnSadxtaGY804NeUMvFrBvo1lhbF2yhe0QTrrnKr1BE77EfNTW8Gg9d/WjNy+ylLobOyGWULGSdGmNtdhttQjFlf4ghBCMcykD0n/IosfwwPUq1y/KDOLueBfIr9Ks8DWLhb/SfrQzEP4aL8JWAx8o/Wo3GkxWN+8Yuzaq2JzMFIthmEnYnwD8zVu9xDEXbuIFu2MiETZP31yyYnQGZ5axQPsZxELjTbKhi6CCeUEnn8/ambE2ymJvd1d+1YW21Og3ABjkddadjWj2MDTxJr52AMXwez/D2sVhkyKx8agmBJiYOq66RXQuzB+zHpXGeH37yvctXGZftGLWwTlBLSdNt9a7H2WP2a+lHMlxSjLI2lXz/AMh+srKygLARx67C+W1JnERAIIM9eRkb7zm1AHrNO/F0zCPf5a0n8SYK8eE6jpu06n0ArK8hwjduwb/DHLmJ1JgDzGunlH+c6gsX2VwIMTB0q8zC5lDb5CxI0CgjZh5jmOtbcQi2oNsElASJjWNNTtJ1PlGwFTzhUrSAniV2izacwSAZ1Ycg5Iy6neQANuXrVTBXGZ4JbKWGYayGHigSoAQA6mZ8J30oPheNBtTmN0z4nkwSSdAeUaaRz60UF8sj3VDZshSAPvjKZUkSYHz9tTTrvo2OWMvJYxVzNaYgeEmNYOglyTtoWNsxPtQS/lKIyQROWOcqYggba9N9+dXMNis+CzRJlQPKAARIEbjXpFBcNiQR3cwwvBiCfiVwqwvofF86bTBzZI9fKKPHL9xmzMQSpyyNon6Df51BauyAev8An0opfsZlzRC5jmaRl1MaiPrMDnQ5rIVIUiATz68vOjUk0eVni+VvyD+LGPU6E+Qk/nHyqzwJzcuWFMyXXUamMwBMc43rbH2ZUHqPzH+GrnYNAuPtsSMttWzE7AurRz8vpTI7QvEnLIoh7t7xZxdVBpkY3AeufSD10Bn1qph8WLihx6H1rftjZckF4AUEoI+JXbQyTqfDqANAQTvU/DMMi4HMVINx1ZTpqNEn0BDwPOelT58XONvtFuZSlnl8dljA4ihfH+HZcrDUfD7Hb5frW+bKaK4Z1uoUbnUUJvHLl48gfvjxYrcQINtw22XX08VKjLlkb6yD1EU4cVwxQsh6CPMHPSRhySg9K9XHJO2iWSoYsA8vbA5oB7nWus9mrPcqy2wvhH2lzUy2shdORkD361zTsnhpxGGOhyjO3kLctrPU6TyzCusYNyuHUSS7HM3q0kj5mt6PR9Bju5Nea+wM4xihZs3LjKHTw5hzPinnodz9KSLnFDiLr3iMvelVgEf/AARlAPMk5htA050a7SMxt5C3huTPrmMfLT5Um4PEx3dvYq+v9xH+e1BF9oz1map8fFf7+Mu8R/ltqBBB18qCtdy3EcctPnRPj4+wYea/nQdxIT2/asrSPMk+hkxVoNbvONzYZT5xqP1+lJNswEjlB/WnLhN4ObtttgpU+hUH9aUr1jJcKHTKYn6T8taLFq0w5dIK8D4uzeC5bW6SsBjoyj4iAf0qvctjv9BCwWXrEkCfbrQq+WtXImCrxp1Bg0cxKqjnTxQpJ/CIMKDzG2vlRtU7+Rk23j34N7p0PoaNcPf7Anr+wFLN2/4gOg19TTDgv/LL5/vSMypCMNqX8FjsE08VaVzBLLcp1OUaeep+Zp5xmCtqRftrF17iC5J1ygkAEcon60p9gbVx8Y9wFFWyr+EaEl/ApaNzAJk9KabLMcQVeCrqbgABmVIGp5AfnWt1SR73pIr9HfyKfaHDs3EHyofuztqY5da6Z2WWLYneua9qcW9viZCvmQ27bAEAxuCNR1E+9dN7NYgugJ3iimTRS/Wl82HKysrKWUAziu0/PTlzpCdm72CV8WeQTrGWB68yaeOOjTXbn6Ugq1sXGYAh1Vj1Goy6T61vG0dFu6TL1wqhMwpyBWI+6NSABsWzMunnyihGM4wQviRchbKVBOigAz5Hzq1jmBYoQdFZ+kuQVPvC7HzPoud8HJQmCZIPLXWD0peRa1sL1E3FUvJcXBg+Owe8t8x9+2fYeIfX868t4xrfiTXaR+ICdB0PTzoNde7YeVJRt/UfqKO8NxK4lJZctyfGVHhJECY66jXz50iUZRXJbR5sXulplvGXc9hf4dJL3EMLABljmJ8wdCOWp61QOCIuSiJmBM3X+G3HTWJPKQZ2EUdZwlpZAhTsoIidd5JzTJnq0RrVHG2XlVtkAZmbkPEZlzm2PlyMRT4STopnC6k/8A/HsC91B3bF9F0UzlI0jUgREGdJJ2FV7WFFpCrsC0mQNYjTXlv0Jo1iWS3KWVEpq33WUak3NQM3PU9J02AS14SoUPczatd5amBsNBrGpmelMj5SEZYxUvlmYd1ZXDQynUEbqP8AT+1DcVNotO+moO8ZgIPTxTPkKJcJ4FfYG5dLIjBcgIzMzTByqNfLWNT6wztw9MEMzEW2gGWZDc8xbDarEnVAJ86L9oqGGT319TXF2Det2rlxiIGkiFKgZQMp8WoJE69fXOK2F/hxbBFzJZXIbevjkSGiTtpQzG4rDYqbQe4xM5bhYWzmAmGLBtSI5cjWXx3aWzatghVCgkyTlWPEVIBPmBrPzFt+SyVSTfiu1shwl3OhQ/zLcSDvB2n5EVPgsSQfOg152S4l9QYHgujkQdfD/SBoCZ2ovi7MHMuv6jrUmWCjLfT+5FJcegtjcOMRb0+Iaqf0NcoxaFS67FWKx0I0rpWAxkenP96EdtODz/3VoaiO8jnGze3PyjpRemyfpy4S68GzSkuXkk7J4IXb1sNOQKcwU5c0QwUnoTuPKui8SRzatOmih7asZ1ysygn6j5Vz/gWNWzgbrEwbihQeex0B5bTPkK6LavOMLnZlnu1IA2Jyid+WafarZO7sv9FUcfe+xS7ROt24QpCqo8M6bCd/Wk3itoW7oZTOco0jac0HKenP3prs3FNwlwWXUmFzbeR0ND+1uAkkr8AdGtnqoy5ht7+w1NT4J735JMsecXP6g/i4m039Q/MUv4e5M+TkfKKNcRveBvWaX+GPK6/jb8hVVez+SLw2F+DXox+Xkw//AIP+1U+09uIcc4U+o1HzH5Vtw544hbPmo/8ATVq/b723ct81Zl91Jj/PWsepWH8AjtKv/cXI5sW/+6G/U1tYbwLBJgQ3kQTp6bfOtOPasJ3Nuyf/AMa/sa0wt0C3djXMLY18g0x7/lTUvaG1cXZupkmN2Ok8ppvtmLVueQBPsJpGLEsqDckD5mKeccYQxyWPnpSMyukBFUrJ+GoMPw65iDcbvrzx8R8ItmdvWfnVr/wz49exF68Hhlt2gAx3ALc+s/pQ/tXxbDvw6xYAyNKZtMxi1oSI6sTueRoj/wCFPErBtXsKisHLd4ztEssKvLaDy86dKFRPUwv3wipar/SLHJnHfXF1790IB+D9wY2rpnZNfshHSufYnDZbd7K5JW9LEbE5iI055SPlXQOyJ+yHpSZdHONZf4GKsrKyljQJ2jJyGBPlXOrEG4JzgsYIYjwyRr8IkDqfzp/7VXSEMRMc5/TpvXL7HEpvgXGPdZWJZtydQAVG/wCwNNjCTjaB5JTVhLG4hUYkajxIwEevQE/F9DQpsNaYhQcpK+FeUbaGJHpVfiuKI8QWQZmd/wDIiqGHxauFX7yMTDbidNI5gz00J6UtY5AZsqcg3YxII7q8uZNt5KnqpFWLeE7q3bsWzmR7ma5cIEqogkmOgB+XnVHvMiZgCXZmCj0AGnmTpNHLnjv90FJcpkbYBUAYgxzZjk0JjYUDg1K0Zj9yuXfV/T4La3gUDjQ5Q5EjQGWGkDUKBMDeq9oqRKnQnMDM69RVXtHjyq3O5UScyKREwFy5p3YgsfWKo4FmTD2mebTXA13VQQQQABEzEeLTUZgDG1Jliu5QZ2XUqj/JNxPvEuI4POWnZp0IY8xG3SpuG8LtsSRcOVsptJqAJBJltwgHKJ3AO1T8P4gl0EqQQpEyDpJEb8p0/wCKkx94khgoDCfh0EaQABoABpp1rVla77+4ppfuey5xPiqWLS3QQpEgMGklZjwKYAJ+GSOZjpSXirL3XF13FuzcPx3GMagmEBOZjpsKLYhLN6GvRmQ2+7BzZZUZQLm/g20Guh5Gl3tAbrNmvABw2y/DlnTJyKwBBHSqMe0mD6nIpJPx+dhC7bdf5GHSxbYo3e3rqpcuIvNO9YAEiZyiBmjnRLieCNzuTh7tspbFxXh1H2lw521SVLSeXUcjSfwjhpvFw5C2rZ8dwmCF6DeTtAj7wqG1js11Ftg27aZgqSZGpMk7sdtT0FOcdULWSoO1+f0M2PwLqgAQsDpKrO4MZSR8QYeR3jeveBY3OpRt9x8tR86rWLt4kBEa8QASirLMs6yVEtB1BMxV7E8GcZbveW7DZswF4lWbrIUNB1MyanyY1OLTAS5q4GxXKfKieAxE+FtQdB+1U7pDCVIYGYImD8+taWmgf5yqH9yp9gp0yn2hwOU2bKjLbLKqxymV+k/Wn7G4ZGTLJW1YB0/EBMA6baculUezdwXszRLW4IEczOvlpW/E8RcZXmAvdM8zq2cwF8jDA/SrMcpShTPR9PFRhKb8gvEXSVuMVRFuKe6KwNEn4zuB5x18qUbnEXJCMIiAo6BdIjoNqO4u4iXstm4CVttLESM2RiR6En2oHxG2LmTEWxGircXpsAf0PsetbjinHZNkm3FpfnyD+PORZf1H1oZwweA/1n8hRTjKF7RA6/np+dUlUKAo+6apv2EDfsolwjRjEP8Aqt/mBVq9e7vF3V5F2n3JI/OqBaLwP+pD8iK27TaYy+PNSPdRXVb/AIDW4m/aZCL4nY2kj2EGqXD8IxQgDUtO4GgncnamLjlpGFt3BOVAYHOQNPTn7UBxF5ryxAXUAKogKKOL9oTaa7JOGYNO+TxZyGGq/CCNd/vbctKNdo7+Wwx81H1mqXBrQ70AbKD+1a9r7ngRern6D/ely92RI6L5sXrRJUyev70Q7JY5bOMtO5IQNDR0Mj31IodhDpWuHXxifI/Kn13Y2MuMm/jZ2niWFFq3e2PelbkD7sMInrp+VOHZD+UPSlHHXENg3JJV0UW2PPbbrv8AWm7sf/KHpUng9LIl+pr4GOayvayhNF/tYjG2cu/rr7VyDH4MI4KqwaZLSIQnU+FgNI1kbaxXYO1M92xXUx1A/OuQcQv3JXM+jEykAgjrzHz86s9Py8CZ1Zri76uTHgUQJ1jVRpImN/rQruPFF5GQkrlxNsSrEH78SszrIg66g1PjMcjGChhgQQsSfUeuo1FXuHYRrfdm1oxGW4QSpyzKyswxOo56ARvTZw1YEmpWXcZbJCAQCqggKNZBOqddCD5+tG+BK3fWJ3cOxHVUGUHbwyTOuwIGusibN4up7/u4mFYeE8/af96vC8wu2ihAAyIfNcw0032qOVx1IZCXHb+hEttFcMWzMgAAkFAAZbQyHfOW12E/IReKs5Z2L3GgZQxMSZE/PQDrrV3irBGZEM5Vfl+CT880sPahPZ4s+NssioTnghjCgBZzGPwiGA5kRQqFqxeZq1FfIy373cYUog8Rl7igeEtoCFjkg0nmzA860vOVIT7wVZB0IJElfUVBx7FS7d4Sts3VtmI+BCC56gyZ9VqG/hi+JxFxGUITmyM8vrGpH3depG4Gp0pGSHJWdm/9YrrX3N79pbgnmRrH5GoDk7ruLizbC+HUZgeqGNDzjnGs1tduuUOQ67kciOv+dBRnsrgDcXv2JCITABykkCDLbAcup19a3FdaE41c0kuxeXs9eKCyjqLBbO9x/CQCFgZNy2haBvA6RRDgnBMPaLMEW+xykvcTaBr3dqWlj1I0ga9TuLxJa0TItg/ENSEUaAKBrJ9d/SqfCuKG9Zd0w7ZgxS2inuwTvGcGeQn68qZzk+ixYccWr7os8QxtmzZEhrQb7iwpnfKSASI5gQdeVBbfHrWKuC3awzkLs1q2k7a52YaD85rTi19C1v8AiGF27JAsIcltP6nO5JA+dJXEuK3e+kE2xMd3bJVQsjw5Ry016nWthCxGT1DUq1X5/CHjE31UBApBE5pKkkzzKwojaI50FxnEzbnQEH5iq+BukoRMkZln02+kVMgV18yJ+dLyQUXyIJ5HKVoauw11ouXR4Q1uVBGrENy66gifOrNzHrZV7rZSWWVtROWPM8yYMH8AonwzApkY3WysqrbUqRpkgnIPUASRyPWhtjglp2uN3jPakltVEE6kT94noAPWsetI9ZQnjxqEVbFng/AcSzAi08NJkqAMuX/VyOnzqsMBicOwZ7DC20qxgMuYAnUgmBuJ8qY+Lcfw2HUiylwkDwvnuAqSIAgsQRQZ+LXcQCuHw7lgVZmLkjXVnOYwSSOUb0cLrrRJ+liiuKfuQMvqFMDVSJHp+4pcWe8ug/dK/l/hroWB4XcvWWuXo3jUENmBjcLHXrypc4/wg2y0eIgeIRDADmV396ZHJHaJp4ZRjyrTAeKPjn3+Qmrfawf9yxA+JFP/AKf9qpYjcnyplxOBS69u47ZFazBbLmhiABImdZ0PkaZqzMUeWka8Yuw9tD95Pygf56UFw1gpIPMmPTajHHuH3HuI6iVRTmII/KZ+lCMbdIg+RBrk9C8id0E+BKCznpAoL2vveO2s7Bifc/7Ub7NCEnqSfkKWe0Rm8Z5KB+ddj3kY3CkmVsGavcBwwu4i2jHKrMqk9ASAaG4JpNEeDmLkjk0/LWmy8hz03Z0jtzirYvYXD2SMlsM2WZifCuvoDXROxx+yHpXAcNezYo9c35Cu+djP5Q9qTkVIthPnNyGasrKykDxc7XORbJBj0riPHMSc5ZDlUQGnT2+c6eddt7Xj7M7D1rjuMtiWOZcqmW/456/OrfTNUJyb0UreDGZnEqkjxkRuAdJOsT86IYZszuVEDLoTt0A84EVUupq57xidCNoE8hodPIRU+HxgtRnBOYwZmYH9ROXeq3bQpUtFk4sjwkak6a7aaQ0CTrp71Z4M0X0IJKlhIPLKCSdfiOZQo8mPSDSXCuzeEpEFlU5AQBrPLb1rTCcQZbwdbYbL8K5oIyzlnfQGOWuvM0jJjtaC5U1YUuwbjHMdiunIquUDyH6UHwD2w4Klkyusr/SQdDymOdT4G4zfaFGjXMY5Tz6e9aYki4GVYRidDEzBBHrMCRvE1Fbg+LJ5tN8j3tZjA15cikqJygA6lzJA99AKucatDD4dLaiGux3jkaloByg8goIkD7zGvOC3O6uSRnMO+vw2kVZLzGrF/CvSQd4rS7if4i6gKlspVe7E/e3jpOb/APXpWVdV0E22nN9vRr2SV713uQdRu3JV8zt7Uf47i7jjurfjykWwlpTlyjdgB1IH1opYwK2nyL9nbt2sgyx42uEjxGOZBad9uRiqlzBd3mvn7PwgIZgGIHIeIET0Oq86XKrtFeP08seOvL+wPsXF723hTbdokEZtS/M6MAANdTMCq3GOKgQLRa3aAyqZjMR8RXWTrz571pxm93Ft2VWF+8QM8QUWMxE8maeXI0m3WOUZp8G0/h2Ioo401ZJlz8PZ5+nheEMTXQUIbMSFOs5l012aYNA+M4ViAzbgSDuGUn8WuoJ2PI+lTi9A08tB0J/ar+EuMHCIDczEAWxPjnbL0PPp1601KidZOWmUuE5mOVQSzZYABJJ+GABuYAp84J2RuqVa6qpCCQ0MZIiIB0y/FrzituzvBbfDrpvYh/tGB7q0pkgMROaN20AAGkA+dM68RLgsqhV2ltN9401J2ihySRd6b0X/AJS7K+JwdoWyjufEZJncxqzR5QAOVAeMcfsWiq3E+EHKoUDTYe5+gmrnF8V3Vm7dVVIUatOvID01gaUq4TDsWTG44BLQIKqwnN0hJ+Eee5FJS5bZVnnwkoQ7fz8HliwMa+a6twKR4VtKJboFJ0j/AFf4GPivaazZHc3T3beFTbgXFQH4dACCYoBxvto1zwWFKSdbmmZuQj8I8qT3ts10hszOcpM6ksCw9ztTY4uXZDH1EcNqHub7YzcR7RrduAd4bInLmC5Q0bFgh1bzivMTgbl0q6XpDTNxyyL4RMgmQfQa6bVAOCYazluY64W/+ShjxGPjaQdOi/OifEOLW+6Fwq0sfsUMwqjac06bHlyreKX7TJRcot5fv+IE4rA4ZVZnZVaRBLHK0RqqlBK+vtUuN4koyKApDqGEImWB06DosRS3xVjczBjLEFgTzKjl/byokuENy1ZclVCWhJYxEgbDcnTaj46ViOftuKL/ABLGi3dViocZIKkTvzGog9IoNiL5vA5tZIi5BBABiGHOB71b7SXihUoSHAHi208vrQVcWxKlmJJmT6mtUQLdUH+D2ytsgx97bzJOntSxxxC1y4R91Qx9JC/mRTTgQAgA2/al7EHxYr/6BHzuJXYNzbCxbmB8MIYelFuErqx/q/ahFo+IUY4WYRj/AJqTTphZujzgrzimP+pvzr6J7F/yhXzl2aM3Z/zevo3sV/JHpS85Zj0xlrKysqUoFrtgfszsdOdcXxgU5swnKSSPL25metdn7Yz3ZjWuOcQwiEsGIQzJJJy++xA9Jq707pE+VbKawQMgy7SABvzmT0/wVfuDvAMsFV3OmvIk+YMdJ1qcWSEGWH0lSsQfed6q4TFMLV5myqFglGElhmiI2PXTWq1kUumCl4PVvkKQpDz4Q4GgX8IJGpOhI8hXltss8thl1IgnUxEbD113qPGMoZTazDOC0EAgf3DUc5kAiNzMnQ8PUhSSDMswknXQbag7aTRGbC38bbtMpQ3AYBm0dgempK6awTtVq9xKxcEX1Vp+/lKNPWVH1nfrVK3w14EKwHnkWZ/ridK3t8MJzG41oiNFVmOUiNJCajlNS54wl5HJy+P8C9/hYFi4ttmIuZFOfSFXxamNc3p90+VUuz6tbxDKEys5RjPwqlqHMayxMQPUCqnD8PcViz3NxyuOSdZ1zkRG0R94+7F2QR3F1sQAioCq3JWGJ3gTI0MafiqNxlB+12goxjKcaVFziFw2e5tltWabhPwgldD1hYHyoHxPjKi8q5WdLS+FWMy8aZp+7qWgaSByAolxTEDViu5bKAx1GyhjyEifQnrXO8StzvHdpDEFjPUHf5QaDGk0b67LLHSiFMLxUvJu+IOBnG/y6EVV4hgcnPMpnI34h5+Yn33oeqAHQxOon/OlFcNeBBtvoDBn8JiQR5EH60VcXro8e+VpgpVIMeUD2/2mnj/w1wrBHxDLGQZLblSSCRqV5fCYnzjrWdkuybPeNy/a+zQSoYELcb7pH4l5/IU5cexmYpZU+IbhdFAHQRy+n0rZS9tLst9H6dqskv6Kxsm2q3rniZ2mW3j4VUdJJk+VSY0SwDr4RqSdmJ5fPX2qLFvnhswy2SMv+phyjmfy0qvjeLBLiW3+J4JG4HQepIFTvb0euqhGmQHFLayW0V7ql2MKuYrlOrHWN9idpmuf9q+M/wAReAE5B4bazP8At/xTT2hxJwNh7KsDdvs5JWfChM5Q3MiY00k1zdzDZjsqFvfaqccE9nk+szuTWLx8fZFvDNINSW3KnNJDCII0OlU8I8PHqKO8J4d311Vb4Bq510UEdOphf7qPo87g+XFFzszwcvca+yC6Tlt21aCM2bVyDyXr/VVO3wy9evXO9bKlvwu52EamATzJ08iKOYXjL58QZCWkEK6/CuQEBEEQSRHtHlS5jXOIsrcB8cAOORK+X1HkaxNls4xUF5JMRirFsfZIbjhh47g2XScoEeIidfOvOOX2ZQWMsWidBvOumlClaiQQ3Qo6EN7CuaqmSKbn7aPOLAvfNsCSFHyjX0AoFiRBCz5fWjvaDiotsbdsAM4HfNGuURlQHodz7DrQkWQ7gjkVPtvRrWxjSi0xgsmAP6Z+dLV9v/Mf0oPm6n9qZM29LFyP+4O8Kpy+jqNfntWYV7mdgWwdbHiFGMMIWPShFrVxRvD7qPOmyNzvpEnD7IS+FG0AgdJO1fQXYz+SvoK+fMDeDYg+Tb+9fQfY3+UPQUjMV4exkrKysqcrFjti5FpoA2O4rifEbhdiInLrOgMToD06RufOu5dq7ZNsxI05Vx3F9n3a5JICggydcviDaDmTB+dXemaSEZE26KHDMS3iIIWDqsTJ22Oh9R0q+2JU6upUAxmMEA+Zk5dfnVa1wG47ltUQMSMxOp9vFtyBopYtXA/hVuQ724AT7KPCOQ1zHzFNyY4T35+ULUfkp/weRYUSCZ8R0P8AcBRrDXwnwsmiiMtuAv8AcVk69CKBDAYlnLFmkamSSNx15UTwnDrzCGRdtYI1/sP6Ut80vc7+5sJSj0Q4nHsLm7OWEwoAGscxq3X961Fwg7sz8wYCrzOu0+1EE4I05shkeRG2m37VovCSixkLwPvEx8h+prYyxeEFyb7FYYq4l1EaQhLEhhuDroxGuukg9KfMNjbYwqBWRWuW4XrnfxNrzYKoBA2KgUPbBXRbKoqqTrliQOuhnX9KJvZC9zdCMe5DIqgCAcmUkA9SzH5VmZJpDcLcXsVsbcuG45z6/hk6wBvIiTGsaa1WuY8GEcRmEr0IP5UcwnDzccvq0lj4gVPigkGdNAYBmqGM4FcOVcpmTkIE/FqdRp8Qn+6lTgmT5VK20AsVh4Ay+JYG24jmOugii/BMclm7avXU71LerKI/CY0OhAJmPKtX4DeVSwGpIYrvEj/j61snCHJEgkHf5a/Q0LuJM4OO0h97P9pLmMa9fyEKuVLSE6SZPiPUaHykVJjnVe8d/igkR+FQZj1P6VZwnBFw2FFqyCCDndjMs2XU+Q206ADnQntBZuXXtIQFDkSAdgIGvlrSJ7kexGbhjTn2vu//AIWLGAC4e2bqFRbU3SdJLNLZR7sZ8/U0m8ZxmXGW3uqXtEJMbaax+nrTzx7C3bpKrMQNfuxrPqaCY/s1duLbUsq5ARoCZkztXLTE+oeuK8UJ/azijYq6LsZVACKg2UD996WuJP4I66e0g/qafMb2NZQftVg/iBH70HxXZhzABVoM6Tp8xVEJJHmOM3k5SQuWhNwf5yBpxv21XAKA/wBtdYEKu8bjNziIj+v1oba4DcVgSp2+fKKKcGwD9/muA+GHGnMbewMGPKtk7Wgop3rt6/4+oH7YX+5s28GrBlnvHYaeM8vQdfIUO4JispCHZxHoeX7fKjnH+C3LzM5GpYHblAEVDw3svca4CQQqxJj8vOuTXGgpe/r8RVxGDOpUaakn9h9fapsFiWCZQBIYbjdWI/3phx/DnCwq6/l5nrQ/hvCLoOVhoNtPMUKloVLFxdrsTuNmcRePmoHsoqzwkyw6gA0V492Zu52YLIY7jlsNflUvB+z7hmMfdUbUx04h5IPiaXXgH1FL/DbWZ8Wu82bpHsQRTjd4M8bHf9ao9nuAOuKckGGVl+ZWsxOrYXpYvlsTcLq/pNGLG/oD+361cw/Zu4hyxruav2+Av+E0yUkLzRbkAOz4m+SfxE/I19FdjP5QNcR4RwF1aYOp/wB67p2TsFbQBpGZ2WYlsP1lZWVOUkV+wGEGhz8CtH7orKytTaMo8XgVvpW54Lb5ivKyt5M6kbDg9v8ACK2/6TbGyj5VlZWcmdSPV4YorY8OU7isrKw00bhFs8hWrcHQ1lZW8mZR5Z4Ki7CvTwdOm1ZWV1s6keHg1v8ACPlXtng1tWBgaGdqysrrZ1Iufww186jPD0kGBI20rKysNMOBXpWh4eprKyuMogbgls7ivF4Ig1AisrK2zOKNm4Mh3A+QrUcCtgzArKyutm8UenglvoK3HCEGgArKysO4o0XgqAzG+9ejg1vp9KysrbO4o9/6OnQa+VaLwO2NlHyrKyss7ij3/olvoK8t8CthswUTWVlbbOUUjw8BtyTlGtejgdv8IrKyutncUeLwK2DMCiViyFECsrK6zqJaysrKw0//2Q=="/>
          <p:cNvSpPr>
            <a:spLocks noChangeAspect="1" noChangeArrowheads="1"/>
          </p:cNvSpPr>
          <p:nvPr/>
        </p:nvSpPr>
        <p:spPr bwMode="auto">
          <a:xfrm>
            <a:off x="307975" y="-1638300"/>
            <a:ext cx="55435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38" name="Picture 18" descr="http://www.bultrading.bg/image/Products/rice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5346440"/>
            <a:ext cx="2322873" cy="15685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5"/>
          <p:cNvSpPr txBox="1"/>
          <p:nvPr/>
        </p:nvSpPr>
        <p:spPr>
          <a:xfrm>
            <a:off x="3487436" y="6247985"/>
            <a:ext cx="1190354" cy="523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ориз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75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6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АНИМАЦИИ, КАРТИНКИ, ГИФЧЕТА\темплейти\32909m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https://encrypted-tbn1.gstatic.com/images?q=tbn:ANd9GcR68vXASnq4_YGT8-VcMDSIOnEPlrSQrDIQi4RbmsYwvmpzQop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165" y="4927649"/>
            <a:ext cx="2577835" cy="1933377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761038" y="650434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452926" y="6509923"/>
            <a:ext cx="324000" cy="324000"/>
          </a:xfrm>
          <a:prstGeom prst="homePlate">
            <a:avLst>
              <a:gd name="adj" fmla="val 14285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pic>
        <p:nvPicPr>
          <p:cNvPr id="7" name="Picture 4" descr="http://tdaida.com/files-tdaida.com/6_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521" y="270549"/>
            <a:ext cx="3852936" cy="2890526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5"/>
          <p:cNvSpPr txBox="1"/>
          <p:nvPr/>
        </p:nvSpPr>
        <p:spPr>
          <a:xfrm>
            <a:off x="251520" y="171386"/>
            <a:ext cx="350996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Горнотракийска низина</a:t>
            </a:r>
            <a:endParaRPr lang="bg-BG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4" descr="http://static.economic.bg/media/news/17465/19337-632x358.jpg"/>
          <p:cNvPicPr>
            <a:picLocks noChangeAspect="1" noChangeArrowheads="1"/>
          </p:cNvPicPr>
          <p:nvPr/>
        </p:nvPicPr>
        <p:blipFill rotWithShape="1">
          <a:blip r:embed="rId6"/>
          <a:srcRect r="3434"/>
          <a:stretch/>
        </p:blipFill>
        <p:spPr bwMode="auto">
          <a:xfrm>
            <a:off x="4214307" y="270549"/>
            <a:ext cx="4929693" cy="2890525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5"/>
          <p:cNvSpPr txBox="1"/>
          <p:nvPr/>
        </p:nvSpPr>
        <p:spPr>
          <a:xfrm>
            <a:off x="7853363" y="224832"/>
            <a:ext cx="129063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памук</a:t>
            </a:r>
          </a:p>
        </p:txBody>
      </p:sp>
      <p:sp>
        <p:nvSpPr>
          <p:cNvPr id="11" name="TextBox 5"/>
          <p:cNvSpPr txBox="1"/>
          <p:nvPr/>
        </p:nvSpPr>
        <p:spPr>
          <a:xfrm>
            <a:off x="269413" y="3161075"/>
            <a:ext cx="3366484" cy="523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Овощни дървета: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C:\Users\ASUS4\Desktop\Повърхнина на България - Равнини и низини\IMAG032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485" y="244650"/>
            <a:ext cx="1606827" cy="11681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C:\Users\ASUS4\Desktop\Повърхнина на България - Равнини и низини\IMAG032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742839"/>
            <a:ext cx="3328294" cy="1846401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Картина 1"/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25657">
            <a:off x="356996" y="5314227"/>
            <a:ext cx="2142347" cy="1293957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5"/>
          <p:cNvSpPr txBox="1"/>
          <p:nvPr/>
        </p:nvSpPr>
        <p:spPr>
          <a:xfrm>
            <a:off x="467544" y="4666039"/>
            <a:ext cx="15389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ябълки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6" descr="C:\Users\ASUS4\Desktop\Повърхнина на България - Равнини и низини\IMAG032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7" y="3228065"/>
            <a:ext cx="3476710" cy="200856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5"/>
          <p:cNvSpPr txBox="1"/>
          <p:nvPr/>
        </p:nvSpPr>
        <p:spPr>
          <a:xfrm>
            <a:off x="2564118" y="6337806"/>
            <a:ext cx="20313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праскови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" descr="data:image/jpeg;base64,/9j/4AAQSkZJRgABAQAAAQABAAD/2wCEAAkGBhQSERUUExQWFRUWFyAZGRgYGRgbHhoaIBocGx8bHRscHiYfHx4jHxoaIC8gIycpLCwsHh4xNTAqNScrLCkBCQoKDgwOGg8PGiwlHyQyLC4sLCksLCwsLCw0LSwqLCwsLDQsLCwsLCwsLCwsLCwsLCwvLCwsLCwsLCwsLCwsLP/AABEIAKgBLAMBIgACEQEDEQH/xAAbAAACAgMBAAAAAAAAAAAAAAAFBgMEAAIHAf/EAEAQAAIBAgQDBgQEBQMDAwUAAAECEQMhAAQSMQVBUQYTImFxgTKRobFCwdHwFCNSYuFygvEHFTMWQ7IkNFOSov/EABoBAAIDAQEAAAAAAAAAAAAAAAMEAQIFAAb/xAAxEQABBAEDAgQFBAIDAQAAAAABAAIDESEEEjFBUSJhcfAFE4GRsTKhweEU0SNC8RX/2gAMAwEAAhEDEQA/AOy5/PJl6eprAWCjcnkqjrinkMotINXrFVqPdiTZByQHy28zjnGX47UZ01uzMhlNR1QR5HY4deDcWXM1V7+A6CEU/CW5tB/Hyg7XjCcWrZKa4S4ksohUyy1qi1GBqhfgUCEHmS0Bj/i2FztXmBTqE6lTUJemWJ2uG8I8DHlG5FwcOueziUqbVHMKoknCBkqC5urmK3x6qiBCygQZjSLmQEBEn5DE6tnzIy3r7/PCl+PVBuzo0AXHemHI5gC4sd45xMGZw+Vsx3mSYi7MfEBzbVMfvlhU41kFy1Yo06S009ySOREXlTaRfEnD+1bUWZFAYk21f+SNiQoIViOd9Vrzjz2me6KaRsli7B6i+498dVGAi/AeE6StRiwabAAzsREmwPtYdMUq9VFqOlR2popbSAS8v6Xmdz+WLHCOIAo7d6CYIHxMFJBOrQbrERED64CPkFNYUkbXqYAP1mLxi+qexsUbYhec9z69c/bA8lWsJp4LxvKKjAFUZiSwYBSx8ybeW+KWc4hRNJ5jUwaAPxSfC09VPPywpZymvetTUkuGIjSYgGAff974ppVdJQ7SD99j+9sSddPW0tFgUoLlf4lkTUpa2Y+ANIF5MW9BuZ8hijwbKllGnTJBUAL4vxSZ3jkAPPDEMjVSmlTxBdKtIsbjVPWBO+KXZ6FzNJdalNbgsuykUyb9BCny3wSEyS214o8fXuuORSR0eYx6lNSPFblP54scSZTUcp4UZmKzyUkx9Ditlaia4JDDWqjSTZiR84vtN4wI3mkSKMucFPmcr3eWakSBtoJ2MWGw6E8sKWb4BVLEMDMgAJeTNh6kkYfuK5IVKYN/DeP37fI41yzBaZqg+MJpWORgw3ysPWemCaGZznADzvyTM0G19BDDSNOi2VpxsRUYQNbXUiT+CLADkSTvGLIqqKS6LwADymwknoZmbeuBuW4qjtOqCY1RA2Py3m463xr3x0EWJJIEEGQLnGnKXAeXRMs2sGFDmaz1NQpJLRLaQbDqY+EeXljfha9y5UQzMniMCVM7i1gdrcsa0uIhIVSVF9Ri7E82B/cdMS5clmlRJC6T6AzPpfCTi6iFnzzl5xwqWf4o6ZgCfCtwOXiABP0+gw15yXNOmighaRJAMXICj3Pi364X81k1YamElRtMW3j88S8NzTlSZ0gCBz8I2E/7mxXe3Zx5JYWiX8A9D45iYBPmJE/X5HGmfoCqgYXHTzHL5H64sUe04rUozAJDDQxETPxK4HlBHvihkqOmVmZMCxEgQSY9IiOp6YPJGxhtnB6ea6llDN+AEbixB9R99/niTL5Csx1oGqBfEdMkefpzxClOSwBgnYf3Tt6m8dcFOBNUp6atLVKSWgE2G4IHXaP0wo0Z8lKH5nM6KjIpJUBWuNO/9p5iSMB8rmJrtNr8vI4dO1zJmO6zCgKSul9pvIAeNiDMT1wtdpOErl67Mj6gSGA/tYTBHXe2GHxhjqBx0XZTrxHha0uH0s4jE1daukCYWYueQUxvblzwtLxOm2VzWogF6qd1TNysnvKjAx0ASehjDl2J4olbh2YoONQCEaRGohpIj0M+mOccVyZo0xTI/GzT1EAKR9Z88F3tYGtb1B/tc7urxKVBqLhS+07BureUz88QVzUpwtZQrhiIA5Wj1HMG9iMAhVPdT5wPnho4lRU5eiK2o1Vp6kI2CzAVwTuQdQI6gRgbmgglWYC61DTGphG95vzE39NsSVaiCmXaqwa8U17uDBtOpSefIYp5XVtvBj9R9sAeJau/YKJLaRG5MDaPyx0LMUmIP1qbN55qjST+Q9I6YhIIgAEsbD3xI+SemuooY2ncT0JG3ocHezdBac1HAZmBW4HhUjl5nr7YLVYWnFE6T9KVOK8PrBgukwdtJB1Rztiv/wBkr81I+eHShnxS73mQs9SQDEk+4+Ywt1ESuTUqvUUnYIAQF9yOc46GaR3hIAA691jvcd2V2PJdne+yrVkk1KZusDxJpBEdT9x7Yt8DqrmqbU6rBK1MA06hO42Ct1gxfcAjpgRw3j2YyqkUmGmb+EMJ6G0g+VsacO4irZlalQKisxDASAsztzjY45romkAehQjSZeO9plbItRr6xWLd2wUCZQq03tcRfzOB3AOIjK0UYbS1vPSonlMbxYTG2L3aLhCV6NStTYOV0vIg7KEO17KA3scB+zvBhmPDULCmniYgf3AgAmwm9/I47UukaWgdCM9xanJKPVeCF6NXM1TNV1LUwWkhQpYC1r7wBt0kxzQuzHUpghjB6bHfHcuIqNATTupW2yypE+wn2xxVKbIgJH4tiOg2jANXE1pBHPX+/upeKwmNsotZqTalSUDRMlWIEiRBU6gbdIwVqZZ8qgrB0d7gEtDgEbqQLne5B9cJT8UZqwKAggKAFtHXY+eGjiWcfStHQS8hwd5Jnwx7fIYoI42tMjRnv/XdVDlNwOpRy81KusVLkagIJIkAOCVLcoJBubY8qVWzbHvEVSFJWFuNjc7mYwuVa3fNDszx5kAX2A54tcPzApvSKaxpDErrOlmMoihSY+JwZjkTywBmo3ubGzDQbPn3tSEXp8RrqpC1WgAeEzZdgQGHwwbkW64Sq9M0qrASAR8wTt9xg32iqtk8zli6qKaakJp/+4DBd9JlpluZM6bYtZvs+arDuAHDrqQg7iJt5QNvTFpIZGGwSc1R6XxXkuHKTc/T0gGbMPziPmPrgzw3gCmlTMA1K5GggAlaajUSLgg6iOnw9L4pZnKGojKBLJNvk23X4vfDb2Wyxo5VajmalQeGfwU5+EdATJ87YPpGjcQ7pad0zNz8KzT4SiatcVGbdT8A8ojxerb9BjapxALtb0tipxDiBBMe3p1wJbOE35YaaxsYpgoL0sWm3ZKt8R4Tls0P59JSf6x4XHo4v85HlhazPA/4OYJZWnQ0fh5jyaTcenXBylmcWM//ADMs8AEqNahgeW/zEi3lidxIopTXaMbTWEhZ7Kd4sgeMbeflizwzMFKEbF7vb8PJZ8/zxcqUAy94ggCAykyVJ2vzU8jirmqAYcxz9cIl5Z4ei81JGWHP/qqtxHTeAb7Hblvixw+mRSLaZm1uW94/3csDXsxEbYL5SoRCmSDJtcTAienrjnNwGqjVRzOR7unIbUhIIO3PaDzxPwuvDIwYnSdoMjyE2IxFxSuSFX8N7eeJOE0WVkKXaQQD1mV9sEkdbbC5WOLMlVyQCAduoO/Lz/LBvslma5DIFStMAgnS+4vMaTtuSDbfHvF+y7JLJLjRrY2HXUQOkg25Yuf9Oq6rmQrGzAn7D7E4FDJ4smlNZXvbBSuYq6UhdaoSqkLIpq/i5aiRf0wJah/HOqR4tGlSABsSRI5gAxyMeYjDJ2w40hyrUaU+LMEu1oaB+H2Awk8N4mqVtKMdYqDSSQALCRtImYvgr6c8OH1rpf8ApWtWuAJWydZhVGhkYDSbzcHkdv1xv/1KCipR0MCNEHTcAyGifQ4u9tcx3uZptTDMxphnMbQTvFhAgYXu0+c70qq+E07+cmJH0nY/nhh8ThKGgeEXZ991DWblTyFOn4A7jSrIWgE3JBKi0ahPPB/O5c5hyVlQYgkGy+kg2tad8D+G9mjVg14UAeFANhvN56neSScOMBREEKAFBHlb54Zbp2HlOMZtaQOqocP4FSU/zWL6bAg6YAuZ0i5J9OQviCpl0QVGRFRjPiUySIvJN/bzwVNLUCVPi5XPpyv+uAHGndPCSt5gAGZPS8ffcHBy1keQFIFIpwyhqGhLA01EnbrtsQbzIIvgJV7ulIek5vBAqaQL2YeAnSRHofbBPsxmSAsGTpKkfUe3xDfcYpcaqMX1dNz5bfacLyMEgTEcro+CgVTiSPUPdUwpCkyzFyRqUECRp5g7csdB7OdnshnctTrVaBFSND6GKAsttUKQJNjjl60gtXUthoddO5VhJINhIMAgjceYw2dl+0Ao0SpUNLk7nmB085wKKoXUR91myXeV0PhFEU8xm1qpOXZirtNlOs6Seg3E8pxQ7R9k2yo7xCGpahB6G+42jGn/AK5K0XVKR716rOxYApc87gnTZYMXk8oJDMdoHq5Ap/CkUyukupJVTuIGkxBixPlikjoX2L4499lWhVLTgfH6dHVroNSSounUY0knY2AEHyFpxnZ2nUyld0aQrwDYfhnSb/1AkWwkhHUu06ktabAmdx7b+eHPhdIZzJMarEVKOlKbgmVnaw3F4g/0++KMnMz9vYY6evCo00mLjmdL1BSW03Yje9gB0nbHPa4LrdQIbb2PPmftgtl+K16Q1MFqMCsVEtYAwWDGecEAec2x5mgH/wDGjBQYGqYaJkpPL098Be7fvN2cY8un8/dc43lLWVB/i6afhkG1toN+uGbtBmyjlgCSVUKRspIfVPr4b+Uc8ATQP8XbcU7yNmkbexU4krajSUsxMxItHOCI9MCk1BjgAb1r8KAoMgkSfb5Cf0wwVe7oF6ySxgU6WoCdtTkjlEqPORgJklnSo3Zon1On8sbdp86r5jSlkpIEUefxE+pJF/LC2m3MD5e2B3v/AMv60pU1bIPmaVQgaqgAcHcneQPMg2A3IGBfZ3i+hlolyuklqLglSpIusg7HcDqCOeHLsU4DVDPw6fXc7fLC9/1C7KH+L1ZeAtVe9uQAjE3PkCTIAvvh3StPyA8nr/KkjqFJxWk9OlrQN31Ry2ttiZkswEEiFPzHXFvimeKpTWwikgtt8Cm3viPjFRqjKqmYFvM8/aLYH5zNrUBC3emGEX8SqzLKnmViCOkHkYV0Ernte4jz/K3dOWtkAPotqksBAnFRqZv08jbFTIcT7ur4mimRGk9eoMQPznBSpUk2xoh9ttbsUhaaUSU9p3OLuZqaaFXypkfO354pIxJtGK3Hs9CikDJMM/lF1X8/lge9L/EZgyI2qeWzK0jTLjwOxR/9LFRPz++KfaQNQexsrRG4YECPpzwa/wC3q5VGjSoEzyIuemxt7Yh7RZQVaSyZj+WzD+pbq2+2/rGKFudx46ry9h0NdW/g8/ugwVaoDLYjkfsf1xPQqMCAo8UgRyv+QOF+jnTSqhTtOlvnH3vg53xVgROoHlzHl98Q5hbg8FKBWe0OQ0Cg2kLqQ7MWkgxNxYnp5YoZXNsr0zqhQ0TE6RIvHOJmMXs9RNfSKFNmMxJJJMDnJ0j0gYs0ux9QgByEhdREEnp6bjrgzY3P/SLHv0VtpPCvP2grU3Pet3yMpUHYFSZlbc9/fFSvl0V6XdsP/CGOgyQwESemozY9DyGJuJZ16OW/hFAYOfiZRqWeQudPM9bziv2epwZInSTExExHv+sYuzR2+3n19+SK2I9UTFFzRRSviWoXJsQQQLWNz+uNc3wShWrtWdAGYg6VJiw+Llv+WJKx1H0HXYmR8rzjwu0xYaRHO9oi3+fXDrYY2VQRxEApnIXSq6gJmPy9PPFCrw0SXAuSZm0jn9OXni9SPhUmPImL3JmJHOxMfpjKNUKZJ0ibbEbTF9jymeftiznDqiBqnSjpEteCDpO8ixWLxt85xtnlAJJkAnTOqSGgx6T1xongW4HhMRvYSRNr9D54jeqGkSSBBixJHW9psZ9sDElcK1d1Ll6niV1sdJ8PuZBk74h7R8M7xJFzIPMkdLAeo/4xWaDcze1onrMfK+M/jSWhmABPObyYuCfmZtOKmbFFdSXuEcRbLsZBlSZEGSCJ5j3HmI54KPmkq07/ABESI+FpuCD+74g4pk0ckqHD7rdQDG8Wi42A5Y04Lkocr3ppoST3bqpG+4YgaGuOUHcdBWN4OFwHRUqXDS9OowF11KDYkggjoNp3/W0PZzNkU2H955eS4buKU+7E000nwHwklmWCZKibX2gxi5lMpSqIrtTQswBLSRq5ajESSAL4I5odwhSxXRWvG6C9/V7v4FqFQPOLGTvNxJ5gY34T2kqZZXhv5bKdS2/p3HQ7eo9o34plGo1JqKQHs/xEhrcybkQGBwPzuSIkWPrYNzHttjzzZyyUluM+wkznIR/srwVv4Ko9dj4kAdYElTdZJuWFiOdyOmPOGM2VR0Qa1qgRU1C0TDAATzPPFXh+bz4o61CVqIIDATPhNhJhrRb2tirT4tqLppdFsdDHZvxex3iN56404ZogWtAzR9+iq8GrRmtkoy6swAY1oMNO6yfa4HtjbiTKuWFYWb4QviOpwoib7QJAEAD3xRoZn+XfZD8/3YYG5Fa2YzIBUwPEEHlYfU7+uF2Avmdjw1R74KgUoWr1aeaUVWB1eIgRF7R6iIwW4/wJqeWpOi6qYEM8jwnl4RsJYifTripxvs8WqoyBtL1ChkEEaQGMA7EhWt1jrh0evT7irlGEeJ6ZJvYmVYkCJ2+QwWKITBzXCq6duykcFKHZmhqqUx08Q53BkYF8UyJpZiojGSGEx6A2+eN2oOqm10YBvWTH2wY7cU1/ixUUgrVRHkdR4T/8RvgDY2tgcOvKqtux0/xanlcm/IGST6YucazHe1Gc7EzHRQP0GB3Z2nIqnoAs9NR/xiXO04Xfe3tufsB746Dd8ivUqyCGuwzCadywJG9ibiPScBuMPpcaDBpgBWFvENyI85wyvQCt3n9Ck+k2BPlJ979MJ+ffmT+/zwWCMxxEkZP8LQgyFPQ4ujyKywf61FjPVBt6rbyxNR4tRi1TUBbZpEeowvopawEzJv5DBXs12SqZgnQAEFmqEWHOBzJ8h7xifkhxxz5Js6qRlNGUUPEDAFMGW25R7dZxBTy4pnvK5upkDdiepA84Prv5umU7N0KIHhNRurG3yFh7ycTnhtGCTRo33/loSfW04OzSuHJQ3QTT+J5SNS4prcgWBUwPMXM9ZGJuHsHpZmlaV01Btyt9mwz1+A5Vr92Kbf1U/AelgPD8xiDLdnhSP8mGBDAk/H8JA33EhdvlgjtOSFRmikY7xcHCQavZStWrhvCiWu5jlJ8O+GrLdnqShdR7xtgTKrtvAufc9cU6PEdK+MksZm4gXMDa/Q+gxfpcQLb3HXoLzsNvthlsbAAKuku2FoRBs+NK6BpTVELAt1PXr54gqZwGWnbrebEx9VxFXzK6TI3APtYbz9umBtWuBJPw7ekRBO5IjpgpejBtLbidAVWEwQ0Ax15TfbFzK5ZVUKlhNhYxy6RvHzGKPehSIsORv08uVtvP1xcFU6QJJgaekXmPOOv+cC3gKQ1ZUe0rAOmCJFriOV7nl5+eKlTNCTbwlpty+1j0OPKjX/1WFjMnbbzxXqEn4TJ20nztv9jhaSalelJQzETFr3uJMkkbbx54sGv4RIJAABuTbaYA8wY57TtgDm2MSrERva8e+5v9MVG4m6sdMVBJNp3vvz8/tgO8vCjdtTbVzJvfUL3M77zMbW288RvX/EIPimJHUSB7H6+WF2jxuQpBAO5uJEbDaZlbehxL/E25Dr1mTv1iI22jAXF7cFRuCK99IbxQNvvt+74hZzruVkeXhJ53845b4D1eKGNRvvJuev7viseN+EHVM2jTNgQReIHS19xzxAZIQoLwmOnVI/FEwLxyAAvEziHj/Eh3chhqiwVdzffyJ8/a2AS59mEyB1F5v5WxfpZFQfEVZj/cCBAFmiYa43xLWOYfEq5K17NcSqvVUNSZWiVIll0zsVNwszcG1rYe6sgL1jxDU1jJMWttGFzK5hRJ0+IDSJG5NonpNoNsRVKVSoSxqMP9JZR8lge+GhqM8Ur0QF1RnfOUXX+Fcht2WoigsIBJDgQ/OwOwmJwn5zIsqaGIL0jpa4nTPOCdj9/LDdX4ocqi0lJCKVWdmhzJqdN2kj1wn9wcvU0sdUTPMMpZhM/3Lf3wtqo2vG6MZHP+vVZtjgq7wPPmnRMkhNR1G8Xt9pvyxDx99QOgBhRpl6rwLSVATVzMS0bQZtjKmZFF6YlhTXVrmfEGghgBeVsJi22GJcor0gqR3bC8CdQmbm4+UYDodMJiJAeLwenmPXt/Kq4FuClJc1po6XU6HYA1BNioPhB/3Bo8hiz2b4r3JrVHZi5IROci5kdBYG/1wczLUShpuux+GGFyAJt5AXPQRhboqtGqJGqkTsTuPXqJ3w5NE+J5cx2D+3mqAhFeK9onLCoTDbAACZKyGAI/tifKJxJnswy1XKACblWYMIY7T02IOJqtD+IUCBoQiALFbcyLgwdrTjTiXCZoK9MwpSCGvIMaWkfuOmEW6sRuDnk5NWRV4PTsj7C4Y6ILxKpUYrTNMK5OplW/PSnzm3+MT9oOILV0TT7uokq0bEWg3uCIIM40yVMJTv4jrkuZggW06lNo+nlixxnhwKrUVmKmQQzFisANIY3K357fattdYYcdvK+mBx/SGQpOy6jVWmdh6WJONeKVhrjkAPmb/oPbDH2X4dTXKu7Xcm4M+E6SFt1IMz5+WNszwZVy9apUCk6A3MhVMSfUb7eXPGiIXBgaFYDwrnvamq1Gmdi7NcA/hFkG48z/ALvLCzSr6wTF+kzfnf8Ae2GftRU76u+kHQCSJix2g9CIvgSMuFAY7A8o/wCMGfYGwBaTGU0Kbs5kDUrCl3chxDPPwKLkxz6RvMdcdEZQgWlTAUCwHlz2+c4A9gqahcxWmdOlB9WPz8OCGXryWJmw/f2+uLwxNjF9TymoG3nsrGYrwfS/T9/8YH1MyZ/M4gzNSSY+X5Y172N4icGWtGygpyx6nGUsxe5OK1V59eW/1xlPElH2ilv2i4OKlNqtMeMA6wJGsRdo/qFyeonc4Q34ocuwBnSxHQ8x52Mx5RPljpmTzcG3vbALi3Y6i5YGqUBJZVCA6Z5ai4npt0wOrIIWHqNOQ7whCK+YOlbc+c3vzH7+2KNfMWn39b/IYPDsiVSKdZWgRDgqfYjUMA+I8NqUzDKQdwRDA+hup9sKyF7TxhLuaW8hVv8Auo1QCbHpy8/zwSyGdDC0ET1FgQLb2jof1wv1tbm9N1gnZTc9BE+W2MqcFqUwrnWgKyGI3Hvt6H5YjcP+2ELemTNZhee2/wAQI9ZFo9MCqueXVAvO3Lf8v0wHoZ5APiDMSIA1MV67eEenLHiVyjFxM+pPKAPzxR8PdUfLtCJZqsygA0ySwhQDc/M4oDIOXIZjT5wwv5AcvfBDgeV1EVmksshRaBIub88HqVanVXu3UhgLEmT6zHzHS+Ktc1vhHKq9spYJOiXcnwsd4uoltRBJbz+8DE2apBWYWIUXPX2xcaqVYKRBBj8sVOI5YtSbSfFuRim7dygRtMjw0nlUaOTcjwiT97XA8x0OIsxTZd1PuMEOC1zQakrfj+Ik9bAe284Yv4IM0VI0mxJ2En/OL7iCm3ksICRRxAsVFRQY6iTE7H0tiRcyFAiPD7/efIYu9peE5fWTQYhQYFM6iPMg/hHRZPytgU9RQoloPTz9YAwy4tfxlQHi6tFctmxUfVMcvDC/MAbzecGKXEtIjfzOE0KZGgj2j19MEaGdbSIuPKfywvLDfBRA5dGyedBy+kuGKuvnCzJJ6gYu8PFLM5kvVdUUn4SyjYQi3ItAEnC/wKlCzOCeVymtvEIHON/njooWsbtHXJWWTlEe1K06kPRILqJItJXZrDyvbz64BZTP90TBhTuwJB08tzFvng6tFKWkibGYLNG0bA6evLrhT4rTrCuHosoy5lYltCFR4lgSQbM08557YWfpzG/e0gdue2ffqrk7k5ZdwEBSTTP4wyEHyAj9TivxKrTdIWmSdQI3P0HlhYfMVKQJWVD/ABLPysLauvyxdo8aUKtTWE2gxNyOh3540BMSKKHts0ETfiNSmy018JMco3MSRz/xhkyOYaqHVo0FCPEQOUAH1nCmGnMg62fTTB1NuSZ+QEmw2tgj/FEOjsBA1BLSQbS3lIgdYHmcRXzLYeEfTsLpA0KfhuQelSFIqspdNSkhpEeILflirxTNUqemnWUIpA1KoZSxm4XXB0kGDbni23G/P88e0uOA+EmR57f4xVmnDWgXddStlvw0AbuVjf8AUqgukKHlQoJES2kMP6T/AFfQYq1O3oWmyCi2iq3iZmIIvEXWwnmYH3wL4zwNabd7RLLNyJmx33nnEj9irUzUUnVlUioukyW3sQbAzfkTfzxLZnNl2u+iS2MD9pbR9VFVKQ9SmHBB06T4SdiQQLwCSBF99tyGq8R1IwEztDQCBeT++mJ1zbU0qsKbMEjVESZEzbyaSek4pJxEVATKyesddji0s5vAVxnATj2Lq6crXTmGRuV5Vhv/ALcX+CZ8O1Uc1XUR/uifqLYVezfFQz1aMgmpTtHNkOr/AOOr5YN9lMyQ1ZSoBgNq5kTEE9Abj3xdslgErQ07bidXdS5okH1+uKbZmOX/ADghm4N/36/5wJFAsfz/AH54t8wLWhGMrdMxO/XEvfY1bLRYXO37/fXGyUTNvnfHfMtMmqVzI1LjGcff+cgH/wCME/8A7N/jE2SokYj4zkCHNWZBIBtdbADnt59TgP8AksZIGE5PCznva2QAqvSonrGCOTIAKuupSIIOx/fXf74oI+LNKveMNklTLT20Qoczw+llGLNLI4bQLWBjUD1gQJ5i+F7jPG1XKmmm7kL6gNqk9DYTFpw1do8oK2Qe5BQhgQbiDB+hOOd8RyhfQizaftvjLmZtlGcLzOojEZLQENhjqCxtJPTFXLBiD5mxjf8Ad8atl2FQhSSpsTfbp9MFuH6atVV2Kgah9cHcdjb+qUawk11RrhYCU1Bt/nBJcuNQYWI/c4g7kA7HF7JoJm/3/ZxgyPs7gvSxMpgHRe8eyWunSYbqdJY7kRIJPqD88AMrmaSZk6kZpnn4R+vzxf7Q9+7rTWi4VTK6vCWJsGuRA5DFjh/ZOAWzE6hU0FAbeckXOx2xoseI4w94z76LJndH8wvCD5viTmqzrCU1SDYHTHJLWJ/M4tZXjwrU/Ep5CAbjadQ69OWLHGMxTpVn7pAtPVGkbAe/OwOB1bK0xpYlgSbFfCYj7eWJfJ8xvi+iAX7vRCsxTDFoEeI2FgL7RgPmUXSwN3kR5C8+XTDV2opItJAoBdtnO8cz4YF56dcKiZZg8TqA/pFp5kny/PDOmdubu94QXx07v6KCnT8JvyxlJQRc/fE75c3jni7wwaEIKBpMyfQD8sMukoWuiY57qbyn+pQ7tKZ2DSYvYAxf6nB7hTfy5NmYyfIbAfL7nAp8yGCOUIgxpkMIj8M8p5HnON8lxBXupkxDeTRJHmBMA4TgmeSA4dM+qGW1ZRDPUNe3L/n88JNPiNWnmsxSITudTAtF5EETyMERMSOowzZzi7U+8KxZfDzGohYt0kgxhOoZHUsVCXi5nmepHMnBntEnhT+h0bp7I44RjJ5sVHQG4E/PFjP8KYsWQlSoIgSAylSOXOLEc/vFW4CuV7llEFKhNQib+AKY8hqMDyww1ACgb2n64GwCqtKSM2G25CD5E6lZhsVB9BAIF/LlibiuaAFIc/F7Dw/f8jiXhFIMKi7FZkeR5/XFLiVIkr/aDPvH6YswhpCa+HNvUt+v4UdPN2xFWzhBtitrvGPKlIuYGGi5e3oUig4mTRjchh9bGfUEjFHh/EtTtTYAbFSJgqRaZ+/XG2ZASnAuR4j9l+v2wC45SNI0WBiVKH6R/wDI4ReWyODXLzHxPb8wAefv8puq0wFINpJLdDO8/vp78vjS8C63I5QJtg/leM108AeViAGUMB6HcfOMDuJUVZizaQzGfITfb1x0DSx5vqs5rSFTyvFHpuHSFKEENfkemx9OeOi8E4qlaKyQpjRVp/0k/dZ2b2N5xz1aEXI3gADntYfvnzwa4Vw2rTqq7TTGwK9OasNo6g+WGZGhw8KZgmMR8jyniqCTBMeXTHopG0fbA5+KKAPCG9yI9Nz7bY3p8bQCdDDyBUj9+2M1z5GmiPsthmujpFFpzy8jbFinQuSTbmZt85+uF7MdqyPhQepJ/KPvjd8yczl1af7XUbah5eYg3xcSOq6Vhq2vdtaiOQ4yKubp0UM0l1Et/U2kxHkN55n6sPEqQJYcmUfp+WEThP8AJro5tDX9DIP0OH3Pz4W8iPr/AJxna3Pj6iq+h/tZ/wAQaWSNcO37pVSviZXuCMU3Pjb/AFH7nFrLLcfLHpA/cLW4QNtonxXMCnkMyx+Hu/qxA/PCTSGzSAmn1J2Mz0j74ae12YCZJE51agHsoJP1K4T8nWHd6Ikch77YW1G04d2Xk9a7/lNJc4fk2NR3JMSbT1Nvpg3w/s1WrlmpIAAVBcmIPI2vgh2iyYQU1Cin/LvpX4mmeXrEnB/sen/07Go/d0maGIjUxCzAmwHUxJ2wv/kbgHng4S4O53hV2h2VqrSTVUFWo5EALpABbSCSb7zy2GLPEOHGhQWrSIeqtVaT0zBWS3dsCYkQTIO8QcBV7cdyNNIW1Tqe5JmZPpyHLEWV4/31UO7jR3hqMl7NHxAD4rgGMUfEwHc1t0nSzUBniOE+Z3hiFld9kEXvIHOOazv64HZnKs4IpRqLsRJsBED6mMLnDeMu5CU6p1MCW1mQY5CZ36W+mGCrxsGmNS6GV9LqALmLEHmJ5cr4q6UGgW1nHqswNslc/wArkmd9LTOsTPrB+2CGV7PVKodtLGCKaxtqZufkAPqMFeJZqnSr06ijwsPFFoJtPl/g4ZVq6Kfe0mTuTH8si+oG4nck+eLuYG+MnCuMjauf5rgz1aJqOStGiummQBNRtR1RewmfF5WwKXKjTaAvIfvnjonaLhIOXbSxkeJV5aPimOvLCMaYFoIjAyS0ALY+GwtfG6xlAalGCcSrRPLFqnltTnVsDJ/L8sEqOVWLxOCPm2pn4ZpNj3vPQ0ES43QIou6iStXTAj4Z02k8rEY34VRhbEl2JZvET8ICj1ME3tYDpi5nMoKgqgxqElCSYViJECY3i/QYEdm8y2oaokzECIMXEek/I4Ptt1rI0sHzWOr32XvHGZSRcEhf0P2xUyzBSoY7sAfQkDBHilZXnvBtb9/PA2pld0YWIlT1GLxOFlbnwlu2JzDyCfwE+8QyOtWEfiM+8g/YYUcjxQ0Q1GqJUSs81/xi1kO0OYCaJVjsGZZaPWYPqROB/aNGYam+IwW2vA3tthMP20AVnu0ToGvEtV0PmOPypqZJakykq5Nz5WvHmCcRUuKE1HLA6HUeHoBAkefPDBw/Lh8vTeL9yV+SlfuMBWywNfSNlhT/ALh+jA4DvPKzY3Fjg5q2ZqJtrAnkfi+W/wApxo2YRbqvqWtH+0ST9MKnb/Lmm1Aixhj6QVj64J8C4oldIsKkQyHf1A5jnbbDTjKIhJeDz5LRPxOWuETy1M1n6Lf1YwRJ/IcsC+2lRTVpUgbojFh/qIK+8LPpGCCZqojFUAAPOJMwP0PLnhN4xmDUzLOL3C6jzIETPr9MRpml79x7JB0jpH7nZRrJZcRfcf8ANse1ckC18UKWbZQPFLC0TzHTaR+/LG9LMPpZjYA8z8R8h0H6YIWOuwUfcKUlWl3Tq63IYczubexwZq5gQNV+nPlgdTlyoncj63ny2jBLiegIO7HimB9OZ3OOO4tq0F8gYvcvw+rVcKZUbkxsOttzHLBqn2aoUaeqvUJLXRQwXUOU2tIjc4j4XlO9M1mDaXXvAGjQovJtJFuWCXFOBqQ76yzMQwBZGWJ5D4ueFmSbbcQPf5VPmnkqLgvZUVX1vR0UQbAm7XiZMkiYk4Mp2c0IQGBBuRtpnbztbEnAOHMuqoGGjuSZJlQdmER9PLEGVzLOFEboFNp579eR+eKyy7WNc5uT7tVMrrDh0QXinBXRirKQf3fBnh+aL5dQTdCFPpsPpGG3NcLFSiaS2ZSUUkD+nUvsLAn1xzrJ5yulWrSq0wsAgsARDA21Xi9422xTXwP+Xfb2R77LVdP/AJEJvkLdsn4mPVj98W8pkI8TkKo+In98z+m+AB7UsHqDuwoSoVkk8iRMAD740pvmq4NYI7U6bbhZRT7b+tze5w/HKaAAynH6sNZZ4Xvaviy1TsR3cqo99yOU3+nTF/sJ2YFRlaupWnpkGYMkjSR8ueBtAIXZ6q6yR4b+EHrHPDDw7iDOQJaFUKASIjc36bb4WlkMXicL6+p7Lzbn7jZV3tB2SXNZgU6VUa0RzpafitzAi+8YB8eyJpUWp6QdJVAyhgqhRsJJ1Mxklt5xPw7MrTbVWZtJYszDoRHrpmBHrjftNxlKeXMAVBAmIHP8MWGGN0ckReMZx/pTDIGPBIwkapldWLPAMpFfyVSffYfni1laWsFqQ1r5bg9COuLPDKPdhyw8R/S2FHTOYCOq9JqZW/I8ObWLoNVXgBlqTMbgHYidvMYfP+z0aldhWZRfUNKG9gJkyMc+ydB6uZpUKUFmMzGw3M+gBOGXtPxgpWpKs2pqGMmSdgZ6wMEdIQ3cP1dAeDS83dGkzJ2Ey/ew9VnVgJU8+lxEb2wZ4Z2OSg5NN20f0tB0mIBUx7EH54Q+zvHnRyK1Q1KVjBktvERuBBm1rY6H2e7S0aztSWoGdb/6l6zzIsDh3SzxyOLaAv7374/Axctq8oRnsrWc1FqrKpqUMBGrVcH5Y5zxXhbUWNOoSTGpGP4kO1+o2PpjvFWkrqVNwcc07c8LX+NpIfhanAvsdTbe5GLanTU2xlN6ef8Ax37jwVzyq7BdIAufi5x09MaF43+w/TBtuCsCygmVbTHngBVogmdTfv3xmba/UFtf/SgAw78pqqVfECOY9L/uMCaNM95UiRLggjkTf9cTZmq0g7rva/zPXE5qBO8qN8Ky584EX9h82wzHLudhZ3w6N0Ujw8VQz91Dl+J08yCrwlYEoQdnIn4T1tsb+uJqXCHjxfAOZtHz2wh5msIRqn/uHU3zmfrywN46rmq+tiykkp4tQ0k2i9sMxx26uLtTD8SexpBb9U9ZrtflcsxRAa1UW8EaZPLXMfIHF16hcjURJ3jYDn+eOTUn0OrROlgY9DMY6zTcMmtbqUBX0aPyJwtr4tgbST1Opkm/UcK5wjjIp0jSew8Rp/IsUHyJHuOmFvs5xVqmccsP/uGmBJCkfD7abfXAPi/EjVzKgEqtM2gwdX9XrMR0jBvLZkKraVhnEFttwAQgB8M8zPMgBRvAi2s8XJH2Q2NsIP2qqtXzLEQVEonTSDEz5mTPmOmAdXJNBP4hfczhm4ibAACOZtsIxTpUlaQLyN5mPWBhxkuxoA4Ulqh4zx5qmhaLOqBNBLHxPIGot66R9euI6GXsOlgRvc84+WJamUUEEi3797YtLloCknwg6t7k7xba8b4rbWtDWrmtypMvlU6MzT0m4EQPfFynwsGS34RHLp/jEWVzQUjTISTpk7R+L5zv6YtLWLIzKTGoRP4jcm42UKDPthZ24nCISALKM8A4LRqI5YlawZSkmwTnqAG5PPyHnNv/ALVTptqBLERaQAD69cR8JXRRVjAaoQBJ3LGFufXG+WpKKqFySoEmLwZPI7iY9RjOkkfJY4aMeqRc6zatLx9VL01DFTTuLTIN1BnbnaL4os7Mgq0ajNTN9LHnzB+0xIO8yDjztLT7nPFgqqGC1AFnSQyiYmCATNuWGGpkqCpRRBp1SXHMsWFyfe0csMfIppDf3VbKh4JxUqhABZGZbcpvY+t/lhlTKrRsxEoO6G51Mx1ABQCSfEdhgVwvhRWqFCyhrEXkEKmolj5SwH/OCfZ6l31WtmjE6ylOZOkcyPM2E+uCQQuYQO/foPdKzcopmP4mkmqktJjJZu9YhjJkgRZegE2tOKXF/wCFzanvEAIUEuTpI/slT4ul5X1xt2hzbjKuynxAgHaym1/n9cc6/wDUNVA1NjrpEQVPLaNJ3G222HJp6d8usUjMcGkZoINnglOsyqoILkgG8cue+CHCuL1KTE0qjU26obe63U/LAbOXqBkdrao0yJ1QNB6gTinmS4rkAkwTE9NpnC7Ox9VpkOe2mV5eaN5d6rVitVgwdvjNrk7yBt5RbB//ALNWogllZBpI1Hbl+74E8My9V0uoIkCJEknp1w48C7UNUZaFRQ0jSGuWOlTIaTeSJ+nTFnbXgsJ54WQ+MsdTsIB2myY7rKU0+LMafF5TEexecVe0XZ50VqAkgkqrcjpMW+mGDj2UNKtl6RQOmnwdRDEiCDYiQJxX7Y5yoKKFiZ1m42AI2mY6RAxJh2s3diEPrSSOJoKSihTNk+Ij8T7fTFhs53eXWFNwD5dDf1H1wKzeUd2LKIO8Dy5e2Guj3RoNSqwISQ39LAX9QY29MDlHzCL9ft0TjZGVsGPP+UV/6R5Md81eoTqYFUNuonfrEe2B3bfIE8QqUw0KIJI3iAbed8b9i+K1aCo9MFgpKuInwTIaPIE/PFrtd3RrUaqHV3i6mfreNuRF7emOkcHMAAyLSt4pCV4NUOXasJimbnntc9bAgk+eK+Q4wy1qZpiaqkGRYyPSBEdcNHGWXLcJaGGuudFjNiQW/wD5QD3wn9jgP5zTew+5/TEM04vKoTS6LwrtxXLVEesNQWU1IILKZ0EKPxAxqFxGGLj3A/8AuGVo1V8FYKHSbXYAlCfWL9RjlnDQr5qh3dRkLVArldwG8JI9QSPfHVs5mhw8hhJoVGgpP/jbclf7SPw+Xnh+A2CHmx7pEa6xZ4VTgvA+8cVKivTqIR3iMNyNmVtiDHKccn7X8LOTzdSixgTqQ/1ISdJ/I+YOOrdou3q05Wiy2/FYyf7R08zjlHaTMVMxXNSrLMVF2gGLkW5C+FptRC87G5rr0/tc4CsK1l6/crrJ7pR+OowWfYfaScL3E+L/AMSAlMnubFm2LwenJREge5wlu1SswktUdjAkliSTsJwbrUiAlFWhQs1G5G8e4m0cycMuh2dc/haup1r5htGAf3UfHmNVabhYDFiB0QHSv2wf4R2HptRIqajWZZEGFUm48IF42+dsBcyXruUooWIEBVvCr5/KfU46Lw+otPW7kAKBMwL9B6kgYrvcxrWjAys2Tc0DauP5mhBIIg3t5469llp/w1N1gUyqkHooT8vywmDgYLtUYBh4mKbDmYsZIv1wa4PkNT921GU0gsmkkBTDSALjaZEHANTKyUAdkWVu2txSgHBqFlaNTEgGLSx/x88E6OakiBLHnJ/IcumGbtF2RyKkNQchWDSBVVlBtpClgTyMiSY9MCk7MuCG1aKLLKVNMhiIlQNQkjziMGkLd22+FZsgA4QzM1mmG+GOZj8h+4xFTAk3UDeAfp+Xzw1cR7NKqBxWY02FgKYZp5ydcKPY7G+E7OgIAADqDEHbYAeXnjgzoqumYri5iWAjnyItseeNKyDXIJYkkws+X0j7YsNk6XcoyFiSoJkzcbiI64I5TSIYIFmDb9zihxwqmdvZQZPhTEBqg0pbwz4mEyJPIH54YOIcH7+pUaigRFBqKgtC6dQAib/fGq0CzNTMEiqACLeAkj0N8NT5mhlu6CeB2OlWubhdzJi5jAmMe6y6qS8khecoA/Aa1Y5N1OlKlTuw14DRMmOUAgehxhDgk6QQnhYc7GDbyw65DjNGkoDJNwyhASA+xgH4STcXg32MjCnw2gtXiFcOGUVGJiSCNV+RF7zgLo49ojHv2VZjdwsKXtmoq5fK19UtBpP6brM+h+eCWdod8mVrCE/lrMc2JUWHRQGY9LYP9ouGCpkjRG4QFRv4luPmfvihQpfw9JFhSVQBWMmbQbRIudsMGIjwnsFQikZytRBAHSRB3kwSxN5kk4Hdm6RprWotH8upMybhgCPoJ98A+N1G7tirawzKSygqF/tjrIF55YoP2lehl5pMXrsY03hQObRuR0nn5YZDQ519rXbk75qugHjgagWVOo2JYc98I3GuBU6lQtTfux/Tp1e+4j0v64D8P7RVF1isZqubtFgvQeXljWtxAsd8VIYTleg0XwxksYkebtQ5zgNSg3eIVqqBNpBHUlT5cxOL/AeCjMzUA2JUnobGPQyDj3KZ4jfBTs4+irVpIvhqlKi7aVJBQg+Ur9RgMsQ549FGq050VSRZ6Z6Jt4Xkky9MKCOskEX9fpgRVyyisuYXZrOBchoswtzI0n1xtluKlqnd1Qae8NZgTy8o9Yx5m0eihcsZNpIjr8MbY6SmtusBYD5HOduPVU+1HaMhglOncW1mPCT4TEfLATjHGW70qrKopGZeSCNItHriPjoYGxkK4B/WcDeOUtQR+dQaj9h9MdHKXw+L6hUJUlbiJdmd1CsWmF6kQY9cRDLmpSqjTLFYUTFzafa2KtFogHcW9jYH22xdyeoF+gBwo40C7r7/ACrAoj2ZyumrTRyQHBFjF4see/TnODfFeAMlBqcaglTvEb+0rDDy6+2B1M1KlWkxF/AFtEhYX/nD9nMmzIyat507WnkB5YNp27wcen1XcrknGazsioSSqyQJ2n/jGnZPN6TUpEbjUPWAP0w0dr+FKlOVUFlI1uPxTbb1wm8BY987AT/La3mLjF72kqhTBwnJkZuiE37xZ9mBP0Bx1btMiNln1gkAalj+rl98JvY7KgstUiSFnyBNpw352lrpMCZFj9cSA8RuLeT/AKRoyACEi8QrJpp0FQGorw5IAJbZQD0gziHiPB3rPqqLSVgNMFm5f6bYu8X7PMtZURtTvqcHbxaiQJ3sIEnF3L8GpVpqOiszGSXAJB5i8xBkRtjKfE4mwM2ffIU30K44OEMtYPTotTkGF1qQpPNdjBEwCBHXpRXLvXqaBTcVSSsDkBaI5RH+ce4zGzHMXPIPQBHa7Fro/AcpTyNB00kvUN6vOw+GD4tMkGbSfQABeNrrOl6qU6e5ViGYtABJRNXoJ2xmMwJ5cZAwHuU5of8AktrvXhb8G4ZQ0sQahCmdUBRMAQFEseW8XxaymRpvr1s7eICInTIMFhtI0tJE7rzxmMwiNznOsnkBJzSFsjmjhFu2qL3VJqaEGmCGIBYAFbkjYXG8DfCWubLJpBdnV/CNxBFgBvOr8sZjMPRncSD0NfZKOOb7pi4bwfM5WgKGZrUprXNIyzi+6lQbyYvacVs6qIpy9XLoAbiqqtrB5M2q59VPtjMZgs+5pJB4wu5QGpku6GktIklY22xNQrWgfhAH54zGYXa4ubZXEUiSZ/U7sohYBgts0ibnaTNsa5rMPVCvJ8BgeU3n8sZjMWAu/NUTLwvNVHinpLFk1iDEhdwTyIIseoGBWf4k652nWckl4E7SVWL+ZAxmMwFhNNPmR9shMw4dhOHZHtYM0DIDBllPSYKN6Nz5g+WCXEfh8T/iKyFVo1CYiL7csZjMPn9VLpcGkscbLEUaSFtWo6iSQuhYvB2USWk9MDKtFEZtGxYbnVaxmfPf6csZjMDbYmcOyF0CFZ3+ZVkbHpGMZBIgYzGYWleWyGl7H4S64G/VT0yMEXzWnSlI0zUjxK6iwIkMtT4gRbwi2xvjMZhq7blU+KZjITRlsozoVdQX0wSSNNxYpG5mL35+mBJ40DoTMR/LJERsQR8UG+3OxvjMZgUzzGzHfr9F5IAOVjM0KbisCU8ZDKFIOkwL2tpIMRyPXCnmHJ0qVhUGkNG/kYtqj9nfGYzFScbh5ofkh7QXI6RgxShaYBmSYnrN7/bGYzAHLhwnbhfDSgpAzzMiRAO6yPO8yNsFc8o1oNQADcgSduR5TbGYzGg/wtwrPG0Id2syHeUKjiYMAzy8Q28jhM4dwLM5dlK09WozJiGHTyBFvfGYzApI9zgoOE+8IyX8MmlWnqIuBeB1tglQ4lbxXm/L5AYzGYvuIP7K4JHCpcT4c1RzVW2jSV67yY+uKvEQKdQw6rq8UTFzv9sZjMLTANshS8UF/9k="/>
          <p:cNvSpPr>
            <a:spLocks noChangeAspect="1" noChangeArrowheads="1"/>
          </p:cNvSpPr>
          <p:nvPr/>
        </p:nvSpPr>
        <p:spPr bwMode="auto">
          <a:xfrm>
            <a:off x="155575" y="-1279525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27817">
            <a:off x="3647148" y="5035968"/>
            <a:ext cx="2857500" cy="16002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39445" y="3228065"/>
            <a:ext cx="2004555" cy="163040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TextBox 5"/>
          <p:cNvSpPr txBox="1"/>
          <p:nvPr/>
        </p:nvSpPr>
        <p:spPr>
          <a:xfrm>
            <a:off x="6504241" y="6337806"/>
            <a:ext cx="16374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череши</a:t>
            </a:r>
            <a:endParaRPr lang="bg-BG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83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4" grpId="0"/>
      <p:bldP spid="16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Indicato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Indicato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Indicator"/>
</p:tagLst>
</file>

<file path=ppt/theme/theme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2734</TotalTime>
  <Words>916</Words>
  <Application>Microsoft Office PowerPoint</Application>
  <PresentationFormat>On-screen Show (4:3)</PresentationFormat>
  <Paragraphs>226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тема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ASUS4</dc:creator>
  <cp:lastModifiedBy>SONY</cp:lastModifiedBy>
  <cp:revision>357</cp:revision>
  <dcterms:created xsi:type="dcterms:W3CDTF">2014-01-11T16:08:16Z</dcterms:created>
  <dcterms:modified xsi:type="dcterms:W3CDTF">2017-03-22T08:42:51Z</dcterms:modified>
</cp:coreProperties>
</file>