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246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49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763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429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333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8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33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116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874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935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506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CB35-0382-4C24-94E6-486A5081DB55}" type="datetimeFigureOut">
              <a:rPr lang="bg-BG" smtClean="0"/>
              <a:t>21.3.2017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DE2C-89E9-405E-B12F-A7C42D07969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03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144" y="908720"/>
            <a:ext cx="39357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ЛИТЕРАТУРА</a:t>
            </a:r>
          </a:p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„А“ клас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9" y="2564904"/>
            <a:ext cx="27468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9262"/>
            <a:ext cx="7499176" cy="463711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Героите в разказа са: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макът, лайкучката, синчецът и жълтурчето;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лайкучката, синчецът и жълтурчето;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макът, синчецът и жълтурчето.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2259148" y="764704"/>
            <a:ext cx="464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РАБОТЕН ЛИСТ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611560" y="2375132"/>
            <a:ext cx="711484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32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9262"/>
            <a:ext cx="7499176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Свържете героите с техните описания:</a:t>
            </a:r>
          </a:p>
          <a:p>
            <a:pPr marL="0" indent="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скромна, смела                          макът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присмехулно                             синчецът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глупав, зъл, горделив               жълтурчето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плах и смирен                           лайкучката</a:t>
            </a:r>
          </a:p>
          <a:p>
            <a:pPr marL="0" indent="0">
              <a:buNone/>
            </a:pP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148" y="764704"/>
            <a:ext cx="464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РАБОТЕН ЛИСТ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3212976"/>
            <a:ext cx="266429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59832" y="3789040"/>
            <a:ext cx="295232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35996" y="3212976"/>
            <a:ext cx="154817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03211" y="3789040"/>
            <a:ext cx="2708949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7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9262"/>
            <a:ext cx="7499176" cy="4637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Кой момент от изброените е излишен?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На полето;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Злият мак;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Свенливият синчец;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Лайкучката презира мака;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д) Спорът на цветята;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е) Бурята;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ж) Сватбата на синчеца и лайкучката.</a:t>
            </a:r>
          </a:p>
          <a:p>
            <a:pPr marL="0" indent="0">
              <a:buNone/>
            </a:pP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148" y="764704"/>
            <a:ext cx="464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РАБОТЕН ЛИСТ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673840" y="5517232"/>
            <a:ext cx="711484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36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908720"/>
            <a:ext cx="79238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БЛАГОДАРЯ ЗА ВНИМАНИЕТО!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55892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Изготвил: Севдалина Йовчева</a:t>
            </a:r>
            <a:endParaRPr lang="bg-BG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27727"/>
            <a:ext cx="3003972" cy="29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80528" y="1124117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6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</a:t>
            </a:r>
            <a:r>
              <a:rPr lang="bg-BG" sz="2800" dirty="0" smtClean="0">
                <a:effectLst/>
                <a:latin typeface="Times New Roman"/>
                <a:ea typeface="Calibri"/>
                <a:cs typeface="Times New Roman"/>
              </a:rPr>
              <a:t>П Р О Л Е Т И Д Е Ж А П С Ш И Т Ж Ц</a:t>
            </a:r>
            <a:endParaRPr lang="bg-BG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dirty="0" smtClean="0">
                <a:effectLst/>
                <a:latin typeface="Times New Roman"/>
                <a:ea typeface="Calibri"/>
                <a:cs typeface="Times New Roman"/>
              </a:rPr>
              <a:t>                   М А Р Т Е Н И Ч К И Н У Ь Ч Х Т Ф С Щ</a:t>
            </a:r>
            <a:endParaRPr lang="bg-BG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dirty="0" smtClean="0">
                <a:effectLst/>
                <a:latin typeface="Times New Roman"/>
                <a:ea typeface="Calibri"/>
                <a:cs typeface="Times New Roman"/>
              </a:rPr>
              <a:t>                   С М А М А С В Е Т Л А Е Н О Щ Т А В</a:t>
            </a:r>
            <a:endParaRPr lang="bg-BG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g-BG" sz="2800" dirty="0" smtClean="0">
                <a:latin typeface="Times New Roman"/>
                <a:ea typeface="Calibri"/>
                <a:cs typeface="Times New Roman"/>
              </a:rPr>
              <a:t>                  Щ</a:t>
            </a:r>
            <a:r>
              <a:rPr lang="bg-BG" sz="2800" dirty="0" smtClean="0">
                <a:effectLst/>
                <a:latin typeface="Times New Roman"/>
                <a:ea typeface="Calibri"/>
                <a:cs typeface="Times New Roman"/>
              </a:rPr>
              <a:t> О А Е Ф Ж И Н Щ Р Л Б М А И О Я Ъ </a:t>
            </a:r>
            <a:endParaRPr lang="bg-BG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dirty="0" smtClean="0">
                <a:effectLst/>
                <a:latin typeface="Times New Roman"/>
                <a:ea typeface="Calibri"/>
                <a:cs typeface="Times New Roman"/>
              </a:rPr>
              <a:t>	       Н А П О Л Е Т О К А Т О И Е З В К Х Л   </a:t>
            </a:r>
            <a:endParaRPr lang="bg-BG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dirty="0" smtClean="0">
                <a:effectLst/>
                <a:latin typeface="Times New Roman"/>
                <a:ea typeface="Calibri"/>
                <a:cs typeface="Times New Roman"/>
              </a:rPr>
              <a:t>	</a:t>
            </a:r>
            <a:r>
              <a:rPr lang="bg-BG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g-BG" sz="2800" dirty="0" smtClean="0">
                <a:latin typeface="Times New Roman"/>
                <a:ea typeface="Calibri"/>
                <a:cs typeface="Times New Roman"/>
              </a:rPr>
              <a:t>      Д</a:t>
            </a:r>
            <a:r>
              <a:rPr lang="bg-BG" sz="2800" dirty="0" smtClean="0">
                <a:effectLst/>
                <a:latin typeface="Times New Roman"/>
                <a:ea typeface="Calibri"/>
                <a:cs typeface="Times New Roman"/>
              </a:rPr>
              <a:t> В Ш Е У П В Ж Т Д К Ъ А Я Й Х О И Е </a:t>
            </a:r>
            <a:endParaRPr lang="bg-BG" sz="1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g-BG" sz="2800" dirty="0" smtClean="0">
                <a:latin typeface="Times New Roman"/>
                <a:ea typeface="Calibri"/>
                <a:cs typeface="Times New Roman"/>
              </a:rPr>
              <a:t>                 Ъ</a:t>
            </a:r>
            <a:r>
              <a:rPr lang="bg-BG" sz="2800" dirty="0" smtClean="0">
                <a:effectLst/>
                <a:latin typeface="Times New Roman"/>
                <a:ea typeface="Calibri"/>
                <a:cs typeface="Times New Roman"/>
              </a:rPr>
              <a:t> У Ж И З С К Ф Б Р О Я Ж Т Е И К Н В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g-BG" sz="2800" dirty="0" smtClean="0">
                <a:latin typeface="Times New Roman"/>
                <a:ea typeface="Calibri"/>
                <a:cs typeface="Times New Roman"/>
              </a:rPr>
              <a:t>                 </a:t>
            </a:r>
            <a:r>
              <a:rPr lang="bg-BG" sz="2800" dirty="0" smtClean="0">
                <a:effectLst/>
                <a:latin typeface="Times New Roman"/>
                <a:ea typeface="Calibri"/>
                <a:cs typeface="Times New Roman"/>
              </a:rPr>
              <a:t>С И Н Я П  Р И К А З К А В А Ъ У В О Х  </a:t>
            </a:r>
            <a:endParaRPr lang="bg-BG" sz="1800" dirty="0">
              <a:ea typeface="Calibri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7624" y="2295244"/>
            <a:ext cx="6336704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1340024" y="1752925"/>
            <a:ext cx="3664024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1204748" y="1101700"/>
            <a:ext cx="3456384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1340024" y="3429000"/>
            <a:ext cx="2871936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1340024" y="5229200"/>
            <a:ext cx="4240088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29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836712"/>
            <a:ext cx="453650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Илиев Константинов е български писател и преводач, автор на разкази, пътеписи и много приказки за деца. Той е родом от Сливен, където преминава детството и юношеството му. </a:t>
            </a:r>
            <a:endParaRPr lang="bg-BG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908720"/>
            <a:ext cx="334276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6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836712"/>
            <a:ext cx="4536504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Роден е на 20.08.1890 година в семейство на учители. Майка му - Ганка Андонова е  племенничка на сливенския поет и   учител   Добри  Чинтулов. Константин Константинов завършва гимназия в гр.Сливен, а  след  това   право в Софийски университет.</a:t>
            </a:r>
            <a:endParaRPr lang="bg-BG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908720"/>
            <a:ext cx="334276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5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836712"/>
            <a:ext cx="453650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 2004 година е учредена национална награда „ Константин Константинов” от Министерството на културата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Умира на 3 януари 1970г. в София.</a:t>
            </a:r>
            <a:endParaRPr lang="bg-BG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908720"/>
            <a:ext cx="334276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6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4337" y="764704"/>
            <a:ext cx="4255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„НА ПОЛЕТО“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62" y="1713008"/>
            <a:ext cx="4508686" cy="41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02" y="764704"/>
            <a:ext cx="91030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Кой от героите липсва на рисунката?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11254"/>
            <a:ext cx="7272808" cy="3666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6" y="2348880"/>
            <a:ext cx="4065303" cy="372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1" y="2348880"/>
            <a:ext cx="1868973" cy="2523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80984"/>
            <a:ext cx="1736544" cy="23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9262"/>
            <a:ext cx="7499176" cy="4637112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„На полето“ е: </a:t>
            </a:r>
          </a:p>
          <a:p>
            <a:pPr marL="0" indent="0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стихотворение;</a:t>
            </a:r>
          </a:p>
          <a:p>
            <a:pPr marL="0" indent="0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приказка;</a:t>
            </a:r>
          </a:p>
          <a:p>
            <a:pPr marL="0" indent="0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разказ.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2259148" y="764704"/>
            <a:ext cx="464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РАБОТЕН ЛИСТ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632" y="4387908"/>
            <a:ext cx="711484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90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79262"/>
            <a:ext cx="7499176" cy="463711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Авторът на произведението е:</a:t>
            </a:r>
          </a:p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Константин Константинов;</a:t>
            </a:r>
          </a:p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Георги Константинов;</a:t>
            </a:r>
          </a:p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Леда Милева.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2259148" y="764704"/>
            <a:ext cx="464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РАБОТЕН ЛИСТ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611560" y="3068960"/>
            <a:ext cx="711484" cy="7200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66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324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6</cp:revision>
  <dcterms:created xsi:type="dcterms:W3CDTF">2017-03-21T07:48:23Z</dcterms:created>
  <dcterms:modified xsi:type="dcterms:W3CDTF">2017-03-21T08:44:21Z</dcterms:modified>
</cp:coreProperties>
</file>