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71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580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257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339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74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255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863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902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76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514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89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BC0C-2C53-4807-8B8D-DEFC9258DE02}" type="datetimeFigureOut">
              <a:rPr lang="bg-BG" smtClean="0"/>
              <a:t>24.10.2016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FC65-51CE-418F-AC2E-DBFD02C075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466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32" y="1988840"/>
            <a:ext cx="7772400" cy="1470025"/>
          </a:xfrm>
        </p:spPr>
        <p:txBody>
          <a:bodyPr>
            <a:noAutofit/>
          </a:bodyPr>
          <a:lstStyle/>
          <a:p>
            <a:r>
              <a:rPr lang="bg-BG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 И Т Е Р А Т У Р А</a:t>
            </a:r>
            <a:br>
              <a:rPr lang="bg-BG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„г“ клас</a:t>
            </a:r>
            <a:endParaRPr lang="bg-BG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00141"/>
            <a:ext cx="2376264" cy="30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412776"/>
            <a:ext cx="6480720" cy="1440160"/>
          </a:xfrm>
        </p:spPr>
        <p:txBody>
          <a:bodyPr>
            <a:noAutofit/>
          </a:bodyPr>
          <a:lstStyle/>
          <a:p>
            <a:pPr algn="l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У.Т.Зад.3. Коя от мъдростите е съветът на бащата. Подчертайте я.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24944"/>
            <a:ext cx="8928992" cy="3805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задружна къща немотия не влиза.</a:t>
            </a:r>
          </a:p>
          <a:p>
            <a:pPr marL="0" indent="0">
              <a:buNone/>
            </a:pPr>
            <a:r>
              <a:rPr lang="bg-BG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Едно криво дърво разсипва целия товар.</a:t>
            </a:r>
          </a:p>
          <a:p>
            <a:pPr marL="0" indent="0">
              <a:buNone/>
            </a:pPr>
            <a:r>
              <a:rPr lang="bg-BG" sz="3600" b="1" i="1" dirty="0" smtClean="0">
                <a:solidFill>
                  <a:srgbClr val="FD2F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Додето има съгласие в семейството, ще има и честит живот.</a:t>
            </a:r>
          </a:p>
          <a:p>
            <a:pPr marL="0" indent="0">
              <a:buNone/>
            </a:pPr>
            <a:r>
              <a:rPr lang="bg-BG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Най-щастлив е този, който има мир в дома си.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4" y="27843"/>
            <a:ext cx="1155355" cy="17159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1520" y="4797152"/>
            <a:ext cx="84249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9512" y="5445224"/>
            <a:ext cx="46085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480720" cy="1440160"/>
          </a:xfrm>
        </p:spPr>
        <p:txBody>
          <a:bodyPr>
            <a:noAutofit/>
          </a:bodyPr>
          <a:lstStyle/>
          <a:p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 А Б О Т Е Н  Л И С Т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741987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bg-BG" sz="28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„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Приказка за бъчвата“ по вид е:</a:t>
            </a:r>
            <a:endParaRPr lang="bg-BG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647825" algn="l"/>
              </a:tabLst>
            </a:pP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 </a:t>
            </a: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вълшебна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	</a:t>
            </a:r>
            <a:endParaRPr lang="bg-BG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битова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bg-BG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приказка за животни. </a:t>
            </a:r>
            <a:endParaRPr lang="bg-BG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Герои на приказката са:</a:t>
            </a:r>
            <a:endParaRPr lang="bg-BG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бащата и петимата синове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bg-BG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бащата, синовете и дърварят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bg-BG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 </a:t>
            </a:r>
            <a:r>
              <a:rPr lang="bg-BG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синовете, бащата, дърварят и бъчварят. </a:t>
            </a:r>
            <a:endParaRPr lang="bg-BG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>
              <a:buNone/>
            </a:pPr>
            <a:endParaRPr lang="bg-BG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-6650"/>
            <a:ext cx="1155355" cy="1715986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1917157" y="3068960"/>
            <a:ext cx="720080" cy="643749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5-Point Star 7"/>
          <p:cNvSpPr/>
          <p:nvPr/>
        </p:nvSpPr>
        <p:spPr>
          <a:xfrm>
            <a:off x="5364088" y="4797152"/>
            <a:ext cx="720080" cy="643749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36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480720" cy="1440160"/>
          </a:xfrm>
        </p:spPr>
        <p:txBody>
          <a:bodyPr>
            <a:noAutofit/>
          </a:bodyPr>
          <a:lstStyle/>
          <a:p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 А Б О Т Е Н  Л И С Т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2596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bg-BG" sz="2800" b="1" i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bg-BG" sz="2000" b="1" i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bg-BG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-6650"/>
            <a:ext cx="1155355" cy="1715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204864"/>
            <a:ext cx="8856984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3. Свържете героите с техните реплики: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Баща                                           -Благодарим, тате, за мъдрия съвет.</a:t>
            </a:r>
            <a:endParaRPr lang="bg-BG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                                   -Чеда мои, аз вече си отивам.</a:t>
            </a:r>
            <a:endParaRPr lang="bg-BG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                                   -Няма да го забравим, докато сме живи.</a:t>
            </a:r>
            <a:endParaRPr lang="bg-BG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Най-старият син                     -Додето има съгласие в семейството, ще </a:t>
            </a:r>
            <a:endParaRPr lang="bg-BG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                                       има и честит живот.                  </a:t>
            </a:r>
            <a:endParaRPr lang="bg-BG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endParaRPr lang="bg-BG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4. Как разбирате думите на бащата: „Пазете обръчите на бъчвата, чеда мои!“?</a:t>
            </a:r>
            <a:endParaRPr lang="bg-BG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а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да си запазят счупените от бъчвата обръчи за лична употреба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bg-BG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б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да пазят обръчите, за да си направят друга бъчва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bg-BG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в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r>
              <a:rPr lang="bg-BG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да пазят съгласието и разбирателството в семейството.</a:t>
            </a:r>
            <a:endParaRPr lang="bg-BG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bg-BG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bg-BG" sz="1400" dirty="0">
              <a:ea typeface="Calibri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71600" y="2848613"/>
            <a:ext cx="2520280" cy="364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71600" y="2848613"/>
            <a:ext cx="2664296" cy="1084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84140" y="2848613"/>
            <a:ext cx="1251756" cy="1084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84140" y="3573016"/>
            <a:ext cx="12517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5-Point Star 22"/>
          <p:cNvSpPr/>
          <p:nvPr/>
        </p:nvSpPr>
        <p:spPr>
          <a:xfrm>
            <a:off x="7379144" y="6237312"/>
            <a:ext cx="480832" cy="499733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34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6480720" cy="1440160"/>
          </a:xfrm>
        </p:spPr>
        <p:txBody>
          <a:bodyPr>
            <a:noAutofit/>
          </a:bodyPr>
          <a:lstStyle/>
          <a:p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 А Б О Т Е Н  Л И С Т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2596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bg-BG" sz="2800" b="1" i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bg-BG" sz="2000" b="1" i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bg-BG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-6650"/>
            <a:ext cx="1155355" cy="1715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2204864"/>
            <a:ext cx="885698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bg-BG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bg-BG" sz="1400" dirty="0">
              <a:ea typeface="Calibri"/>
              <a:cs typeface="Times New Roman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300192" y="3602572"/>
            <a:ext cx="480832" cy="499733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84279" y="2319712"/>
            <a:ext cx="885698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5.Посочете пословицата, която е най-подходяща </a:t>
            </a:r>
            <a:r>
              <a:rPr lang="bg-BG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</a:t>
            </a:r>
            <a:r>
              <a:rPr lang="bg-BG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приказката.</a:t>
            </a:r>
            <a:endParaRPr lang="bg-BG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 един камък къща не става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bg-BG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б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Който не работи, не трябва да яде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bg-BG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в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bg-BG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питай старило, питай патило.</a:t>
            </a:r>
            <a:endParaRPr lang="bg-BG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4" y="4797152"/>
            <a:ext cx="8458864" cy="32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1584176"/>
          </a:xfrm>
        </p:spPr>
        <p:txBody>
          <a:bodyPr/>
          <a:lstStyle/>
          <a:p>
            <a:pPr marL="0" indent="0" algn="ctr">
              <a:buNone/>
            </a:pPr>
            <a: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13,1,12,11,9,19,6   3,6,19,17,15,3,6,   18,27,2,17,1,14,9     8,1,6,5,14,15,    15,2,17,1,8,20,3,1,19     19,1,10,21,20,14,9</a:t>
            </a:r>
            <a:r>
              <a:rPr lang="bg-BG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4"/>
            <a:ext cx="2016224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6861"/>
            <a:ext cx="2016224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15" y="336861"/>
            <a:ext cx="2016224" cy="20162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264" y="4149080"/>
            <a:ext cx="85962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g-BG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Малките ветрове, събрани заедно, образуват тайфуни.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6388" y="2492896"/>
            <a:ext cx="8706690" cy="4248472"/>
          </a:xfrm>
        </p:spPr>
        <p:txBody>
          <a:bodyPr>
            <a:normAutofit/>
          </a:bodyPr>
          <a:lstStyle/>
          <a:p>
            <a:r>
              <a:rPr lang="bg-BG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 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b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Изготвил: Севдалина Костадинова</a:t>
            </a:r>
            <a:endParaRPr lang="bg-BG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387424"/>
            <a:ext cx="4568279" cy="34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61151" y="1979993"/>
            <a:ext cx="1637811" cy="1629268"/>
            <a:chOff x="-522195" y="1991291"/>
            <a:chExt cx="1637811" cy="1629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2195" y="2491843"/>
              <a:ext cx="1637811" cy="112871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755" y="1991291"/>
              <a:ext cx="513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  <a:endParaRPr lang="bg-BG" sz="4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55" y="1890224"/>
            <a:ext cx="1624774" cy="207635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71600" y="2025186"/>
            <a:ext cx="1584176" cy="1403814"/>
            <a:chOff x="971600" y="2025186"/>
            <a:chExt cx="1584176" cy="14038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552761"/>
              <a:ext cx="981439" cy="8762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19672" y="2025186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5" y="1991290"/>
            <a:ext cx="1458968" cy="2077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27" y="1869716"/>
            <a:ext cx="1158452" cy="199087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266678" y="2066297"/>
            <a:ext cx="1171633" cy="1472057"/>
            <a:chOff x="2195039" y="1991290"/>
            <a:chExt cx="1171633" cy="147205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039" y="2382228"/>
              <a:ext cx="720778" cy="10811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430568" y="1991290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49353" y="1991289"/>
            <a:ext cx="1550639" cy="1440555"/>
            <a:chOff x="2949353" y="1991289"/>
            <a:chExt cx="1314954" cy="14405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353" y="2760732"/>
              <a:ext cx="1296145" cy="67111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96255" y="1991289"/>
              <a:ext cx="4680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319" y="2258328"/>
            <a:ext cx="2083073" cy="162969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391831" y="2025186"/>
            <a:ext cx="1411303" cy="1406658"/>
            <a:chOff x="4391831" y="2025186"/>
            <a:chExt cx="1411303" cy="140665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31" y="2546284"/>
              <a:ext cx="1059861" cy="88556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00250" y="2025186"/>
              <a:ext cx="7028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04" y="2209641"/>
            <a:ext cx="1376793" cy="1727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34" y="1979993"/>
            <a:ext cx="1718265" cy="20333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815477" y="2032885"/>
            <a:ext cx="1564835" cy="1430463"/>
            <a:chOff x="5815477" y="2032885"/>
            <a:chExt cx="1564835" cy="143046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477" y="2480546"/>
              <a:ext cx="679133" cy="9828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372200" y="2032885"/>
              <a:ext cx="10081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51" y="2246099"/>
            <a:ext cx="1692188" cy="1880632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7521399" y="2032885"/>
            <a:ext cx="1637409" cy="1693590"/>
            <a:chOff x="7521399" y="2032885"/>
            <a:chExt cx="1637409" cy="169359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8688" y="2646355"/>
              <a:ext cx="1080120" cy="108012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521399" y="2032885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8" y="4868095"/>
            <a:ext cx="1547089" cy="149540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95094" y="4809343"/>
            <a:ext cx="1298954" cy="1319511"/>
            <a:chOff x="85334" y="3784683"/>
            <a:chExt cx="1298954" cy="131951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334" y="4274654"/>
              <a:ext cx="1011578" cy="82954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33843" y="3784683"/>
              <a:ext cx="750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85442" y="4686256"/>
            <a:ext cx="1663911" cy="1650531"/>
            <a:chOff x="1323545" y="3684073"/>
            <a:chExt cx="1663911" cy="165053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545" y="4155687"/>
              <a:ext cx="943133" cy="117891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051352" y="3684073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419009" y="4686256"/>
            <a:ext cx="1167101" cy="1627732"/>
            <a:chOff x="2419009" y="4686256"/>
            <a:chExt cx="1167101" cy="162773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009" y="5299314"/>
              <a:ext cx="709718" cy="10146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949353" y="4686256"/>
              <a:ext cx="6367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4910" y="4686256"/>
            <a:ext cx="1724388" cy="1859086"/>
            <a:chOff x="3204910" y="4686256"/>
            <a:chExt cx="1724388" cy="185908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910" y="4686256"/>
              <a:ext cx="1295082" cy="1859086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993194" y="4686256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499992" y="4686256"/>
            <a:ext cx="1543031" cy="1797231"/>
            <a:chOff x="4499992" y="4686256"/>
            <a:chExt cx="1543031" cy="179723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5194063"/>
              <a:ext cx="918252" cy="1289424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268500" y="4686256"/>
              <a:ext cx="7745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69917" y="4686255"/>
            <a:ext cx="1276846" cy="1594089"/>
            <a:chOff x="5669917" y="4686255"/>
            <a:chExt cx="1276846" cy="159408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597">
              <a:off x="5669917" y="5515661"/>
              <a:ext cx="970252" cy="76468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6155043" y="4686255"/>
              <a:ext cx="791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94610" y="4702852"/>
            <a:ext cx="1428526" cy="1650208"/>
            <a:chOff x="6587332" y="4686256"/>
            <a:chExt cx="1428526" cy="1650208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10885">
              <a:off x="6587332" y="5355393"/>
              <a:ext cx="1260091" cy="981071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262241" y="4686256"/>
              <a:ext cx="7536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55899" y="4702848"/>
            <a:ext cx="1280206" cy="1749119"/>
            <a:chOff x="7955899" y="4702848"/>
            <a:chExt cx="1280206" cy="174911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174" y="5182036"/>
              <a:ext cx="1269931" cy="126993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955899" y="4702848"/>
              <a:ext cx="7536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,,,</a:t>
              </a:r>
              <a:endParaRPr lang="bg-BG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9" y="4686255"/>
            <a:ext cx="1122544" cy="167724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34" y="4441114"/>
            <a:ext cx="1466748" cy="198572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32" y="4759060"/>
            <a:ext cx="1349700" cy="169290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46" y="4868095"/>
            <a:ext cx="1263930" cy="17803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22" y="5039452"/>
            <a:ext cx="957841" cy="14586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6" y="4686255"/>
            <a:ext cx="1414176" cy="184985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22" y="5016573"/>
            <a:ext cx="1259905" cy="16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9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516216" cy="1143000"/>
          </a:xfrm>
        </p:spPr>
        <p:txBody>
          <a:bodyPr/>
          <a:lstStyle/>
          <a:p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Приказка за бъчвата</a:t>
            </a:r>
            <a:endParaRPr lang="bg-BG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Като наближи последният му час, старият баща рече на своите петима синове:</a:t>
            </a:r>
          </a:p>
          <a:p>
            <a:pPr marL="0" indent="0">
              <a:buNone/>
            </a:pP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-Чеда мои, аз вече си отивам. Чуйте каква приказка ще ви разкажа и искам сетне да ми я разтълкувате. Израснал беше в гората един дъб. Бурята го клатеше, но не можеше нищо да му стори. Веднъж в гората пристигна дървар. Той измери с очи дъба, запретна ръкави, замахна със секирата си и до вечерта го събори на земята. Дънера откара в дърводелницата си. Наряза го на хубави дъски. През есента в дърводелницата пристигна един бъчвар. Той натовари дъските в каруцата си. В работилницата си бъчварят издяла от дъските бъчварски дъги, направи обръчи, дъна и сглоби голяма бъчва.</a:t>
            </a:r>
            <a:endParaRPr lang="bg-BG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65822"/>
            <a:ext cx="1155355" cy="1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059016" cy="1930226"/>
          </a:xfrm>
        </p:spPr>
        <p:txBody>
          <a:bodyPr>
            <a:noAutofit/>
          </a:bodyPr>
          <a:lstStyle/>
          <a:p>
            <a:pPr algn="l"/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тая бъчва всяка есен той наливаше младо, кипящо вино и го продаваше на селяните. Тъй вървеше, докато бъчвата беше здрава. Но не щеш ли, веднъж един от обръчите се скъса и дъгите се раздалечиха.</a:t>
            </a:r>
            <a:endParaRPr lang="bg-BG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2" y="2312316"/>
            <a:ext cx="892899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Виното изтече и бъчвата се разсъхна. Децата грабнаха обръчите и почнаха да ги търкалят по улицата, а стопанката изгори дъгите и дъната на хубавата бъчва. Изтълкувайте сега приказката! </a:t>
            </a:r>
          </a:p>
          <a:p>
            <a:pPr marL="0" indent="0">
              <a:buNone/>
            </a:pP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Замислиха се петимата братя, но никой не можа да отгатне бащината си приказка. Тогава старият баща поклати глава и рече:</a:t>
            </a:r>
          </a:p>
          <a:p>
            <a:pPr marL="0" indent="0">
              <a:buNone/>
            </a:pPr>
            <a:r>
              <a:rPr lang="bg-BG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-Млади сте още, затуй не се досещате. Аз ще ви изтълкувам какво искам да кажа с тая приказка: гората с големите дървета е нашата държава. Яка гора е тя. Бъчвата е семейството, дъгите сме ние, обръчите са съгласието, а виното е радостта и честитият живот. Додето имя съгласие в семейството, ще има и честит живот. </a:t>
            </a:r>
            <a:endParaRPr lang="bg-BG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8030974" y="2313"/>
            <a:ext cx="923527" cy="13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Пазете обръчите на бъчвата, чеда мои! </a:t>
            </a:r>
          </a:p>
          <a:p>
            <a:pPr marL="0" indent="0">
              <a:buNone/>
            </a:pPr>
            <a:r>
              <a:rPr lang="bg-BG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Най- старият син се наведе и целуна десницата на баща си:</a:t>
            </a:r>
          </a:p>
          <a:p>
            <a:pPr marL="0" indent="0">
              <a:buNone/>
            </a:pPr>
            <a:r>
              <a:rPr lang="bg-BG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-Благодарим, тате, за мъдрия съвет. Няма да го забравим, докато сме живи.</a:t>
            </a:r>
          </a:p>
          <a:p>
            <a:pPr marL="0" indent="0">
              <a:buNone/>
            </a:pPr>
            <a:endParaRPr lang="bg-BG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Българска народна приказка</a:t>
            </a:r>
            <a:endParaRPr lang="bg-BG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65822"/>
            <a:ext cx="1155355" cy="1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131024" cy="1143000"/>
          </a:xfrm>
        </p:spPr>
        <p:txBody>
          <a:bodyPr/>
          <a:lstStyle/>
          <a:p>
            <a:r>
              <a:rPr lang="bg-BG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Непознати думи</a:t>
            </a:r>
            <a:endParaRPr lang="bg-B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40" y="2036217"/>
            <a:ext cx="8229600" cy="482178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разсъхна се – </a:t>
            </a:r>
            <a:r>
              <a:rPr lang="bg-BG" sz="4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свива се от пресъхване и получава цепнатини, дупки между елементите си.</a:t>
            </a:r>
          </a:p>
          <a:p>
            <a:pPr marL="0" indent="0">
              <a:buNone/>
            </a:pPr>
            <a:endParaRPr lang="bg-BG" sz="4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 sz="4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секира - </a:t>
            </a:r>
            <a:r>
              <a:rPr lang="ru-RU" sz="4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сечиво с желязно острие и дървена дръжка, нарича се още брадва.</a:t>
            </a:r>
          </a:p>
          <a:p>
            <a:pPr marL="0" indent="0">
              <a:buNone/>
            </a:pPr>
            <a:endParaRPr lang="ru-RU" sz="47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десница – </a:t>
            </a:r>
            <a:r>
              <a:rPr lang="ru-RU" sz="4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дясната ръка на човек.</a:t>
            </a:r>
            <a:endParaRPr lang="bg-BG" sz="4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65822"/>
            <a:ext cx="1155355" cy="1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6480720" cy="1440160"/>
          </a:xfrm>
        </p:spPr>
        <p:txBody>
          <a:bodyPr>
            <a:noAutofit/>
          </a:bodyPr>
          <a:lstStyle/>
          <a:p>
            <a:pPr algn="l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У.Т.Зад.1. Поправете грешките в преразказа и го напишете.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гората растял голям дъб един дървар го отсякъл и го нарязал на дъски бъчварят издялал от дъските бъчварски дъги направил обръчи и сглобил здрава бъчва всяка есен наливали в бъчвата вино но един от обръчите се скъсал и дъгите се раздалечили виното изтекло и бъчвата се разсъхнала.</a:t>
            </a:r>
            <a:endParaRPr lang="bg-BG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-6650"/>
            <a:ext cx="1155355" cy="1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6480720" cy="1440160"/>
          </a:xfrm>
        </p:spPr>
        <p:txBody>
          <a:bodyPr>
            <a:noAutofit/>
          </a:bodyPr>
          <a:lstStyle/>
          <a:p>
            <a:pPr algn="l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У.Т.Зад.1. Поправете грешките в преразказа и го напишете.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 гората растял голям дъб</a:t>
            </a:r>
            <a:r>
              <a:rPr lang="bg-BG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 дървар го отсякъл и го нарязал на дъски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ъчварят издялал от дъските бъчварски дъги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направил обръчи и сглобил здрава бъчва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сяка есен наливали в бъчвата вино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 един от обръчите се скъсал и дъгите се раздалечили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иното изтекло и бъчвата се разсъхнала.</a:t>
            </a:r>
            <a:endParaRPr lang="bg-BG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3" y="-6650"/>
            <a:ext cx="1155355" cy="1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006969"/>
            <a:ext cx="6480720" cy="1440160"/>
          </a:xfrm>
        </p:spPr>
        <p:txBody>
          <a:bodyPr>
            <a:noAutofit/>
          </a:bodyPr>
          <a:lstStyle/>
          <a:p>
            <a:pPr algn="l"/>
            <a:r>
              <a:rPr lang="bg-BG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У.Т.Зад.2. Свържете според тълкуването на бащата.</a:t>
            </a:r>
            <a:endParaRPr lang="bg-BG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g-BG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гората с големите дървета            </a:t>
            </a:r>
            <a:r>
              <a:rPr lang="bg-BG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семейството</a:t>
            </a:r>
            <a:endParaRPr lang="bg-BG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ъчвата                                              </a:t>
            </a:r>
            <a:r>
              <a:rPr lang="bg-BG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държавата</a:t>
            </a:r>
            <a:endParaRPr lang="bg-BG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ъгите                                                </a:t>
            </a:r>
            <a:r>
              <a:rPr lang="bg-BG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съгласието</a:t>
            </a:r>
          </a:p>
          <a:p>
            <a:pPr marL="0" indent="0">
              <a:buNone/>
            </a:pPr>
            <a:r>
              <a:rPr lang="bg-BG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бръчите                       </a:t>
            </a:r>
            <a:r>
              <a:rPr lang="bg-BG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радост и честит живот</a:t>
            </a:r>
          </a:p>
          <a:p>
            <a:pPr marL="0" indent="0">
              <a:buNone/>
            </a:pPr>
            <a:r>
              <a:rPr lang="bg-BG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иното                                                </a:t>
            </a:r>
            <a:r>
              <a:rPr lang="bg-BG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endParaRPr lang="bg-BG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9247">
            <a:off x="7761964" y="27843"/>
            <a:ext cx="1155355" cy="17159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20072" y="3212976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35696" y="3212976"/>
            <a:ext cx="45365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47664" y="4293096"/>
            <a:ext cx="482453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1720" y="4293096"/>
            <a:ext cx="4320480" cy="587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47664" y="4880110"/>
            <a:ext cx="2736304" cy="565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530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Л И Т Е Р А Т У Р А 4 „г“ клас</vt:lpstr>
      <vt:lpstr>PowerPoint Presentation</vt:lpstr>
      <vt:lpstr>Приказка за бъчвата</vt:lpstr>
      <vt:lpstr>В тая бъчва всяка есен той наливаше младо, кипящо вино и го продаваше на селяните. Тъй вървеше, докато бъчвата беше здрава. Но не щеш ли, веднъж един от обръчите се скъса и дъгите се раздалечиха.</vt:lpstr>
      <vt:lpstr>PowerPoint Presentation</vt:lpstr>
      <vt:lpstr>Непознати думи</vt:lpstr>
      <vt:lpstr>У.Т.Зад.1. Поправете грешките в преразказа и го напишете.</vt:lpstr>
      <vt:lpstr>У.Т.Зад.1. Поправете грешките в преразказа и го напишете.</vt:lpstr>
      <vt:lpstr>У.Т.Зад.2. Свържете според тълкуването на бащата.</vt:lpstr>
      <vt:lpstr>У.Т.Зад.3. Коя от мъдростите е съветът на бащата. Подчертайте я.</vt:lpstr>
      <vt:lpstr>Р А Б О Т Е Н  Л И С Т</vt:lpstr>
      <vt:lpstr>Р А Б О Т Е Н  Л И С Т</vt:lpstr>
      <vt:lpstr>Р А Б О Т Е Н  Л И С Т</vt:lpstr>
      <vt:lpstr>PowerPoint Presentation</vt:lpstr>
      <vt:lpstr>БЛАГОДАРЯ ВИ ЗА ВНИМАНИЕТО!                                                            Изготвил: Севдалина Костадинова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 И Т Е Р А Т У Р А 4 „г“ клас</dc:title>
  <dc:creator>SONY</dc:creator>
  <cp:lastModifiedBy>SONY</cp:lastModifiedBy>
  <cp:revision>30</cp:revision>
  <dcterms:created xsi:type="dcterms:W3CDTF">2016-10-19T13:06:26Z</dcterms:created>
  <dcterms:modified xsi:type="dcterms:W3CDTF">2016-10-24T13:53:26Z</dcterms:modified>
</cp:coreProperties>
</file>