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13D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853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074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052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319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43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16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662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45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002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775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7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CC5A-1203-453D-B6D2-CCA7167A1C2B}" type="datetimeFigureOut">
              <a:rPr lang="bg-BG" smtClean="0"/>
              <a:t>23.10.2015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2F4F-8118-4B1C-AD00-DB4DCCCB49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424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52575" y="307975"/>
            <a:ext cx="8948738" cy="863599"/>
          </a:xfrm>
          <a:noFill/>
          <a:effectLst>
            <a:outerShdw blurRad="50800" dist="50800" dir="5400000" sx="151000" sy="151000" algn="ctr" rotWithShape="0">
              <a:srgbClr val="000000">
                <a:alpha val="39000"/>
              </a:srgbClr>
            </a:outerShdw>
          </a:effectLst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bg-BG" dirty="0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ВЕСЕЛО СМЯТАНЕ</a:t>
            </a:r>
            <a:endParaRPr lang="bg-BG" dirty="0">
              <a:solidFill>
                <a:srgbClr val="C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6" y="4108417"/>
            <a:ext cx="1505843" cy="221304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93" y="4425485"/>
            <a:ext cx="2450804" cy="243251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91" y="4248637"/>
            <a:ext cx="1505843" cy="2072820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 rot="20514277">
            <a:off x="608589" y="2175466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3056836" y="3791437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558795" y="2028825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8303194" y="3791437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 rot="1456364">
            <a:off x="10691364" y="2056072"/>
            <a:ext cx="914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4" y="371659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20" y="3275101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90" y="3190062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371659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83" y="3716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4" y="371659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20" y="3275101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90" y="3190062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371659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83" y="3716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78422"/>
            <a:ext cx="7620000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89" y="2871787"/>
            <a:ext cx="6251821" cy="31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10" y="1371067"/>
            <a:ext cx="2172148" cy="319226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73" y="499529"/>
            <a:ext cx="2020356" cy="296918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44" y="1538287"/>
            <a:ext cx="2058364" cy="302504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5386389" y="3901457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3" name="Правоъгълник 12">
            <a:hlinkClick r:id="rId3" action="ppaction://hlinksldjump"/>
          </p:cNvPr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6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10" y="1371067"/>
            <a:ext cx="2172148" cy="319226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73" y="499529"/>
            <a:ext cx="2020356" cy="296918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44" y="1538287"/>
            <a:ext cx="2058364" cy="302504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5386389" y="3901457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2" name="Бутон: напред или следващ 1">
            <a:hlinkClick r:id="" action="ppaction://hlinkshowjump?jump=nextslide" highlightClick="1"/>
          </p:cNvPr>
          <p:cNvSpPr/>
          <p:nvPr/>
        </p:nvSpPr>
        <p:spPr>
          <a:xfrm>
            <a:off x="11149878" y="6129729"/>
            <a:ext cx="802239" cy="5993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86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93" y="1371156"/>
            <a:ext cx="4713683" cy="258108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32" y="1371156"/>
            <a:ext cx="4256126" cy="2679401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>
            <a:hlinkClick r:id="rId4" action="ppaction://hlinksldjump"/>
          </p:cNvPr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93" y="1371156"/>
            <a:ext cx="4713683" cy="258108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32" y="1371156"/>
            <a:ext cx="4256126" cy="2679401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2" name="Бутон: напред или следващ 11">
            <a:hlinkClick r:id="" action="ppaction://hlinkshowjump?jump=nextslide" highlightClick="1"/>
          </p:cNvPr>
          <p:cNvSpPr/>
          <p:nvPr/>
        </p:nvSpPr>
        <p:spPr>
          <a:xfrm>
            <a:off x="11149878" y="6129729"/>
            <a:ext cx="802239" cy="5993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32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37" y="359479"/>
            <a:ext cx="2097465" cy="2293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19" y="2841260"/>
            <a:ext cx="2097465" cy="22935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26" y="359479"/>
            <a:ext cx="2097465" cy="2293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35" y="2841260"/>
            <a:ext cx="2097465" cy="2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2" name="Бутон: напред или следващ 11">
            <a:hlinkClick r:id="" action="ppaction://hlinkshowjump?jump=nextslide" highlightClick="1"/>
          </p:cNvPr>
          <p:cNvSpPr/>
          <p:nvPr/>
        </p:nvSpPr>
        <p:spPr>
          <a:xfrm>
            <a:off x="11149878" y="6129729"/>
            <a:ext cx="802239" cy="5993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37" y="359479"/>
            <a:ext cx="2097465" cy="2293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19" y="2841260"/>
            <a:ext cx="2097465" cy="22935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26" y="359479"/>
            <a:ext cx="2097465" cy="2293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35" y="2841260"/>
            <a:ext cx="2097465" cy="2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61" y="253351"/>
            <a:ext cx="3746371" cy="37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700088" y="185738"/>
            <a:ext cx="10601326" cy="53110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9732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492634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5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434270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4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5406460" y="5665869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>
                <a:solidFill>
                  <a:schemeClr val="tx1"/>
                </a:solidFill>
              </a:rPr>
              <a:t>3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348096" y="5658530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2</a:t>
            </a:r>
            <a:endParaRPr lang="bg-BG" sz="8000" b="1" dirty="0">
              <a:solidFill>
                <a:schemeClr val="tx1"/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416561" y="3971765"/>
            <a:ext cx="1171574" cy="107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bg-BG" sz="8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61" y="253351"/>
            <a:ext cx="3746371" cy="3718414"/>
          </a:xfrm>
          <a:prstGeom prst="rect">
            <a:avLst/>
          </a:prstGeom>
        </p:spPr>
      </p:pic>
      <p:sp>
        <p:nvSpPr>
          <p:cNvPr id="12" name="Бутон: напред или следващ 11">
            <a:hlinkClick r:id="" action="ppaction://hlinkshowjump?jump=nextslide" highlightClick="1"/>
          </p:cNvPr>
          <p:cNvSpPr/>
          <p:nvPr/>
        </p:nvSpPr>
        <p:spPr>
          <a:xfrm>
            <a:off x="11149878" y="6129729"/>
            <a:ext cx="802239" cy="5993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88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тема</vt:lpstr>
      <vt:lpstr>ВЕСЕЛО СМЯТАНЕ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ВЕСЕЛО СМЯТАНЕ</dc:title>
  <dc:creator>2</dc:creator>
  <cp:lastModifiedBy>SONY</cp:lastModifiedBy>
  <cp:revision>14</cp:revision>
  <dcterms:created xsi:type="dcterms:W3CDTF">2015-10-21T07:25:41Z</dcterms:created>
  <dcterms:modified xsi:type="dcterms:W3CDTF">2015-10-23T14:36:17Z</dcterms:modified>
</cp:coreProperties>
</file>