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89356-6F1A-474A-AABA-6C7EA498606A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E3C50-1C9F-4235-8200-B4EDA45344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48768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E3C50-1C9F-4235-8200-B4EDA45344A3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560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49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426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9548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6331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6251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3972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7045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378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3166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0227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611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C08A-8D4F-4D93-AA11-25C53E0BEB93}" type="datetimeFigureOut">
              <a:rPr lang="bg-BG" smtClean="0"/>
              <a:t>12.1.2016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393B-BD5D-4AE9-9B8B-369DABE1F2C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7714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1052736"/>
            <a:ext cx="80648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Числови изрази.</a:t>
            </a:r>
          </a:p>
          <a:p>
            <a:pPr algn="ctr"/>
            <a:r>
              <a:rPr lang="bg-BG"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Текстови задачи с две пресмятания</a:t>
            </a:r>
          </a:p>
          <a:p>
            <a:pPr algn="ctr"/>
            <a:r>
              <a:rPr lang="bg-BG"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 клас</a:t>
            </a:r>
            <a:endParaRPr lang="bg-BG" sz="4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5079">
            <a:off x="587391" y="2829056"/>
            <a:ext cx="7283670" cy="2822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88639"/>
            <a:ext cx="707753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Решение:</a:t>
            </a:r>
          </a:p>
          <a:p>
            <a:pPr algn="ctr"/>
            <a:endParaRPr lang="bg-BG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32-5=27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 </a:t>
            </a:r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Об. фермата</a:t>
            </a:r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endParaRPr lang="bg-BG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32:4</a:t>
            </a:r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=8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 </a:t>
            </a:r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стр. на градината</a:t>
            </a:r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endParaRPr lang="bg-BG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27</a:t>
            </a:r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:3=9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</a:t>
            </a:r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(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стр. на фермата</a:t>
            </a:r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endParaRPr lang="bg-BG" sz="24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              Отг: стр. </a:t>
            </a:r>
            <a:r>
              <a:rPr lang="bg-BG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н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а</a:t>
            </a:r>
            <a:r>
              <a:rPr lang="en-US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градината – 8м</a:t>
            </a:r>
          </a:p>
          <a:p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                      стр. на фермата – 9м </a:t>
            </a:r>
            <a:endParaRPr lang="bg-BG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96" y="2636913"/>
            <a:ext cx="5988054" cy="46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980728"/>
            <a:ext cx="6624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Благодарим Ви, че бяте част от нашия живот!</a:t>
            </a:r>
          </a:p>
          <a:p>
            <a:endParaRPr lang="en-US" sz="32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     </a:t>
            </a:r>
            <a:r>
              <a:rPr lang="bg-BG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 обич: Шрек и Фиона</a:t>
            </a:r>
            <a:endParaRPr lang="bg-BG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141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332656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7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БЛАГОДАРЯ ЗА ВНИМАНИЕТО!</a:t>
            </a:r>
            <a:endParaRPr lang="bg-BG" sz="7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28277"/>
            <a:ext cx="4896544" cy="4896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4208" y="5085184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Изготвила:</a:t>
            </a:r>
          </a:p>
          <a:p>
            <a:pPr algn="ctr"/>
            <a:r>
              <a:rPr lang="bg-BG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Севдалина Костадинова</a:t>
            </a:r>
          </a:p>
          <a:p>
            <a:pPr algn="ctr"/>
            <a:r>
              <a:rPr lang="bg-BG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НУПЧЕ, ІІІ курс, 35гр.</a:t>
            </a:r>
            <a:endParaRPr lang="bg-BG" sz="2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7862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694" y="168870"/>
            <a:ext cx="7198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	</a:t>
            </a:r>
            <a:r>
              <a:rPr lang="bg-BG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Поставете скоби така, че да са верни числовите изрази и ще разберете с кои любими анимационни герои ще пътешестваме в чудния свят на математиката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:</a:t>
            </a:r>
            <a:endParaRPr lang="bg-BG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086" y="3806730"/>
            <a:ext cx="43359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70-40+20=10</a:t>
            </a:r>
          </a:p>
          <a:p>
            <a:endParaRPr lang="en-US" sz="3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20-5-12=3</a:t>
            </a:r>
          </a:p>
          <a:p>
            <a:endParaRPr lang="en-US" sz="3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18-2-6=10</a:t>
            </a:r>
          </a:p>
          <a:p>
            <a:endParaRPr lang="bg-B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555">
            <a:off x="2218167" y="3411017"/>
            <a:ext cx="3985092" cy="2988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73" y="3212976"/>
            <a:ext cx="3402237" cy="3560618"/>
          </a:xfrm>
          <a:prstGeom prst="rect">
            <a:avLst/>
          </a:prstGeom>
        </p:spPr>
      </p:pic>
      <p:sp>
        <p:nvSpPr>
          <p:cNvPr id="10" name="Double Bracket 9"/>
          <p:cNvSpPr/>
          <p:nvPr/>
        </p:nvSpPr>
        <p:spPr>
          <a:xfrm>
            <a:off x="1187624" y="3806730"/>
            <a:ext cx="1440160" cy="702390"/>
          </a:xfrm>
          <a:prstGeom prst="bracketPair">
            <a:avLst/>
          </a:prstGeom>
          <a:ln w="38100"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>
              <a:solidFill>
                <a:srgbClr val="663300"/>
              </a:solidFill>
            </a:endParaRPr>
          </a:p>
        </p:txBody>
      </p:sp>
      <p:sp>
        <p:nvSpPr>
          <p:cNvPr id="11" name="Double Bracket 10"/>
          <p:cNvSpPr/>
          <p:nvPr/>
        </p:nvSpPr>
        <p:spPr>
          <a:xfrm>
            <a:off x="323528" y="4905426"/>
            <a:ext cx="1172142" cy="683815"/>
          </a:xfrm>
          <a:prstGeom prst="bracketPair">
            <a:avLst/>
          </a:prstGeom>
          <a:ln w="38100"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>
              <a:solidFill>
                <a:srgbClr val="663300"/>
              </a:solidFill>
            </a:endParaRPr>
          </a:p>
        </p:txBody>
      </p:sp>
      <p:sp>
        <p:nvSpPr>
          <p:cNvPr id="12" name="Double Bracket 11"/>
          <p:cNvSpPr/>
          <p:nvPr/>
        </p:nvSpPr>
        <p:spPr>
          <a:xfrm>
            <a:off x="323528" y="6021287"/>
            <a:ext cx="1154155" cy="648073"/>
          </a:xfrm>
          <a:prstGeom prst="bracketPair">
            <a:avLst/>
          </a:prstGeom>
          <a:ln w="38100"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26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7198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	</a:t>
            </a:r>
            <a:r>
              <a:rPr lang="bg-BG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Шрек и Фиона живеят щастливо край блатното езеро и имат своя ферма. Те си отглеждат </a:t>
            </a:r>
            <a:r>
              <a:rPr lang="bg-BG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28 пиленца </a:t>
            </a:r>
            <a:r>
              <a:rPr lang="bg-BG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и </a:t>
            </a:r>
            <a:r>
              <a:rPr lang="bg-BG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 16 повече агънца. </a:t>
            </a:r>
            <a:r>
              <a:rPr lang="bg-BG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Колко общо животни отглеждат Шрек и Фиона?</a:t>
            </a:r>
            <a:endParaRPr lang="bg-BG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429000"/>
            <a:ext cx="3024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пиленца – </a:t>
            </a:r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28</a:t>
            </a:r>
          </a:p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агънца – </a:t>
            </a:r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 16 повече</a:t>
            </a:r>
          </a:p>
          <a:p>
            <a:r>
              <a:rPr lang="en-US" sz="2800" b="1" dirty="0" smtClean="0">
                <a:solidFill>
                  <a:srgbClr val="6633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______________</a:t>
            </a:r>
          </a:p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Колко общо са животните? </a:t>
            </a:r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Curved Up Arrow 7"/>
          <p:cNvSpPr/>
          <p:nvPr/>
        </p:nvSpPr>
        <p:spPr>
          <a:xfrm rot="16200000">
            <a:off x="2879812" y="3499124"/>
            <a:ext cx="648072" cy="73152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8" y="3390900"/>
            <a:ext cx="4088196" cy="3467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23" y="2486120"/>
            <a:ext cx="2514347" cy="18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9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9772" y="33265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Решение:</a:t>
            </a:r>
            <a:endParaRPr lang="bg-BG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268760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28+16=44(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агънца</a:t>
            </a:r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endParaRPr lang="bg-BG" sz="28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28+44=72(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животни общо</a:t>
            </a:r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endParaRPr lang="bg-BG" sz="28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                            Отг: 72 животни общо</a:t>
            </a:r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3930364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28+(28+16)=</a:t>
            </a:r>
          </a:p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=28+44=</a:t>
            </a:r>
          </a:p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=72(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животни общо</a:t>
            </a:r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endParaRPr lang="bg-BG" sz="28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                            Отг: 72 животни общо</a:t>
            </a:r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30364"/>
            <a:ext cx="2987824" cy="2240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3212976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А можете ли да решите задачата с числов израз?</a:t>
            </a:r>
            <a:endParaRPr lang="bg-B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633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16" y="260648"/>
            <a:ext cx="72043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	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Освен, че отглеждат много животни в своята ферма, Шрек и Фиона отглеждат и свежи зеленчуци в своята градина. Една сутрин Фиона си откъснала </a:t>
            </a:r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4 домата, 6 краставици и 3 пъти повече от краставиците-чушки. 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Какъв въпрос можете да зададете към следното решение на задачата:</a:t>
            </a:r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324" y="3933056"/>
            <a:ext cx="2941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4+6+6.3=</a:t>
            </a:r>
          </a:p>
          <a:p>
            <a:r>
              <a:rPr lang="en-US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=4+6+18=</a:t>
            </a:r>
          </a:p>
          <a:p>
            <a:r>
              <a:rPr lang="en-US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=28 </a:t>
            </a:r>
            <a:endParaRPr lang="bg-BG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4841" y="5328278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зеленчуци общо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endParaRPr lang="bg-B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1387" y="6158284"/>
            <a:ext cx="468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Отг: 28 зеленчуци общо</a:t>
            </a:r>
            <a:endParaRPr lang="bg-B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16" y="4163214"/>
            <a:ext cx="2759284" cy="2089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65" y="4509120"/>
            <a:ext cx="1813794" cy="12130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10" y="3800078"/>
            <a:ext cx="1672668" cy="16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7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93634"/>
            <a:ext cx="68387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	Шрек обича да прекарва свободното си време, забавлявайки се на блатни партита. Той има </a:t>
            </a:r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54 вратовръзки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и </a:t>
            </a:r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6 пъти по-малко костюми.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Колко общо костюми и вратовръзки има Шрек? Решете задачата с числов израз. </a:t>
            </a:r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645024"/>
            <a:ext cx="403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в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ратовръзки – </a:t>
            </a:r>
            <a:r>
              <a:rPr lang="bg-BG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54</a:t>
            </a:r>
          </a:p>
          <a:p>
            <a:r>
              <a:rPr lang="bg-BG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</a:t>
            </a:r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остюми – </a:t>
            </a:r>
            <a:r>
              <a:rPr lang="bg-BG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6 пъти по-малко</a:t>
            </a:r>
          </a:p>
          <a:p>
            <a:r>
              <a:rPr lang="en-US" sz="2400" b="1" dirty="0" smtClean="0">
                <a:solidFill>
                  <a:srgbClr val="6633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________________________</a:t>
            </a:r>
          </a:p>
          <a:p>
            <a:r>
              <a:rPr lang="bg-BG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Колко са общо вратовръзките и костюмите?</a:t>
            </a:r>
            <a:endParaRPr lang="bg-BG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9" y="1966744"/>
            <a:ext cx="3227996" cy="4891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37593"/>
            <a:ext cx="641226" cy="1719599"/>
          </a:xfrm>
          <a:prstGeom prst="rect">
            <a:avLst/>
          </a:prstGeom>
        </p:spPr>
      </p:pic>
      <p:sp>
        <p:nvSpPr>
          <p:cNvPr id="10" name="Curved Up Arrow 9"/>
          <p:cNvSpPr/>
          <p:nvPr/>
        </p:nvSpPr>
        <p:spPr>
          <a:xfrm rot="16200000">
            <a:off x="4103948" y="3722576"/>
            <a:ext cx="648072" cy="73152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2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9772" y="33265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Решение:</a:t>
            </a:r>
            <a:endParaRPr lang="bg-BG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040542"/>
            <a:ext cx="712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54+54:6=</a:t>
            </a:r>
          </a:p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=54+9</a:t>
            </a:r>
          </a:p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=63 (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кост. и вратовр.</a:t>
            </a:r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endParaRPr lang="bg-BG" sz="28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bg-BG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          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Отг: 63 кост. и вратовр.                                                           </a:t>
            </a:r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                    </a:t>
            </a:r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73325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Какъв друг въпрос можете да зададете към задачата?</a:t>
            </a:r>
            <a:endParaRPr lang="bg-BG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89" y="2636912"/>
            <a:ext cx="1941374" cy="32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4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93634"/>
            <a:ext cx="6838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	През зимата Фиона има рожден ден. Тя обича да получава много подаръци. Поставете условие към следното решение на задачата:</a:t>
            </a:r>
          </a:p>
          <a:p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27</a:t>
            </a:r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+(27+3)=</a:t>
            </a:r>
          </a:p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=27+30=</a:t>
            </a:r>
          </a:p>
          <a:p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=57</a:t>
            </a:r>
            <a:endParaRPr lang="bg-BG" sz="28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94" y="2907432"/>
            <a:ext cx="3950568" cy="3950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2151250"/>
            <a:ext cx="5449760" cy="1997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1" y="3385696"/>
            <a:ext cx="3339923" cy="3472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581128"/>
            <a:ext cx="2769096" cy="20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20" y="-235527"/>
            <a:ext cx="2296375" cy="2296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70547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	Зеленчуковата градина на Шрек и Фиона има форма на квадрат, а фермата им – форма на равностранен триъгълник. Обиколката на градината им е </a:t>
            </a:r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32м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, а на фермата – </a:t>
            </a:r>
            <a:r>
              <a:rPr lang="bg-BG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 5м по-къса. </a:t>
            </a:r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Колко м е дължината на страната на градината и фермата?</a:t>
            </a:r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3905735"/>
            <a:ext cx="2951332" cy="25922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32</a:t>
            </a:r>
            <a:r>
              <a:rPr lang="bg-BG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</a:t>
            </a:r>
            <a:endParaRPr lang="bg-BG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4821324" y="3905735"/>
            <a:ext cx="3135052" cy="259228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?</a:t>
            </a:r>
            <a:r>
              <a:rPr lang="bg-BG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</a:t>
            </a:r>
            <a:endParaRPr lang="bg-BG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8876" y="4971046"/>
            <a:ext cx="79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?м</a:t>
            </a:r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8320" y="5008061"/>
            <a:ext cx="79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?м</a:t>
            </a:r>
            <a:endParaRPr lang="bg-BG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07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219</Words>
  <Application>Microsoft Office PowerPoint</Application>
  <PresentationFormat>On-screen Show (4:3)</PresentationFormat>
  <Paragraphs>68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</dc:creator>
  <cp:lastModifiedBy>SONY</cp:lastModifiedBy>
  <cp:revision>19</cp:revision>
  <dcterms:created xsi:type="dcterms:W3CDTF">2016-01-12T20:33:30Z</dcterms:created>
  <dcterms:modified xsi:type="dcterms:W3CDTF">2016-01-12T23:53:24Z</dcterms:modified>
</cp:coreProperties>
</file>