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3" r:id="rId4"/>
    <p:sldId id="265" r:id="rId5"/>
    <p:sldId id="266" r:id="rId6"/>
    <p:sldId id="267" r:id="rId7"/>
    <p:sldId id="261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7"/>
    <p:penClr>
      <a:schemeClr val="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39F64-E3D8-473A-ADF6-B5BC54374CB5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954F8C1-BF2C-45F9-BC1B-CCE970CD283C}">
      <dgm:prSet phldrT="[Текст]" phldr="1"/>
      <dgm:spPr>
        <a:solidFill>
          <a:schemeClr val="accent2"/>
        </a:solidFill>
      </dgm:spPr>
      <dgm:t>
        <a:bodyPr/>
        <a:lstStyle/>
        <a:p>
          <a:endParaRPr lang="bg-BG" dirty="0"/>
        </a:p>
      </dgm:t>
    </dgm:pt>
    <dgm:pt modelId="{84D8F8A4-F1AE-4C14-9F5A-93EC00C036E5}" type="parTrans" cxnId="{032B0278-5F81-4C1A-8DD9-D719FE672073}">
      <dgm:prSet/>
      <dgm:spPr/>
      <dgm:t>
        <a:bodyPr/>
        <a:lstStyle/>
        <a:p>
          <a:endParaRPr lang="bg-BG"/>
        </a:p>
      </dgm:t>
    </dgm:pt>
    <dgm:pt modelId="{C6E27500-E608-43A1-8647-83D7093A38DE}" type="sibTrans" cxnId="{032B0278-5F81-4C1A-8DD9-D719FE672073}">
      <dgm:prSet/>
      <dgm:spPr/>
      <dgm:t>
        <a:bodyPr/>
        <a:lstStyle/>
        <a:p>
          <a:endParaRPr lang="bg-BG"/>
        </a:p>
      </dgm:t>
    </dgm:pt>
    <dgm:pt modelId="{4A16C842-6FE1-4CAE-9459-1D7C5EC55D57}">
      <dgm:prSet phldrT="[Текст]" phldr="1"/>
      <dgm:spPr>
        <a:solidFill>
          <a:srgbClr val="7030A0"/>
        </a:solidFill>
      </dgm:spPr>
      <dgm:t>
        <a:bodyPr/>
        <a:lstStyle/>
        <a:p>
          <a:endParaRPr lang="bg-BG" dirty="0"/>
        </a:p>
      </dgm:t>
    </dgm:pt>
    <dgm:pt modelId="{F0154B3D-FAFF-427A-A144-85861C092969}" type="parTrans" cxnId="{4607C394-D862-4B24-890E-C34EE98803DB}">
      <dgm:prSet/>
      <dgm:spPr/>
      <dgm:t>
        <a:bodyPr/>
        <a:lstStyle/>
        <a:p>
          <a:endParaRPr lang="bg-BG"/>
        </a:p>
      </dgm:t>
    </dgm:pt>
    <dgm:pt modelId="{CF604772-42C5-4109-B3CC-C88DFB8BC4ED}" type="sibTrans" cxnId="{4607C394-D862-4B24-890E-C34EE98803DB}">
      <dgm:prSet/>
      <dgm:spPr/>
      <dgm:t>
        <a:bodyPr/>
        <a:lstStyle/>
        <a:p>
          <a:endParaRPr lang="bg-BG"/>
        </a:p>
      </dgm:t>
    </dgm:pt>
    <dgm:pt modelId="{7672B309-AF21-412C-AA46-926612B26FB6}">
      <dgm:prSet phldrT="[Текст]" phldr="1"/>
      <dgm:spPr/>
      <dgm:t>
        <a:bodyPr/>
        <a:lstStyle/>
        <a:p>
          <a:endParaRPr lang="bg-BG" dirty="0"/>
        </a:p>
      </dgm:t>
    </dgm:pt>
    <dgm:pt modelId="{99A47461-BA13-4628-8C51-B8AE55DF6E6A}" type="parTrans" cxnId="{40091D73-7F72-41AF-9879-2E450835BAA5}">
      <dgm:prSet/>
      <dgm:spPr/>
      <dgm:t>
        <a:bodyPr/>
        <a:lstStyle/>
        <a:p>
          <a:endParaRPr lang="bg-BG"/>
        </a:p>
      </dgm:t>
    </dgm:pt>
    <dgm:pt modelId="{F7BCEE52-CE9D-4944-806B-2044A2E10543}" type="sibTrans" cxnId="{40091D73-7F72-41AF-9879-2E450835BAA5}">
      <dgm:prSet/>
      <dgm:spPr/>
      <dgm:t>
        <a:bodyPr/>
        <a:lstStyle/>
        <a:p>
          <a:endParaRPr lang="bg-BG"/>
        </a:p>
      </dgm:t>
    </dgm:pt>
    <dgm:pt modelId="{F7611023-2162-4158-9960-77B9442E6F4E}" type="pres">
      <dgm:prSet presAssocID="{B3F39F64-E3D8-473A-ADF6-B5BC54374CB5}" presName="Name0" presStyleCnt="0">
        <dgm:presLayoutVars>
          <dgm:dir/>
          <dgm:animLvl val="lvl"/>
          <dgm:resizeHandles val="exact"/>
        </dgm:presLayoutVars>
      </dgm:prSet>
      <dgm:spPr/>
    </dgm:pt>
    <dgm:pt modelId="{DF052B6D-D60A-44C6-A6CA-07358DE94F00}" type="pres">
      <dgm:prSet presAssocID="{A954F8C1-BF2C-45F9-BC1B-CCE970CD283C}" presName="Name8" presStyleCnt="0"/>
      <dgm:spPr/>
    </dgm:pt>
    <dgm:pt modelId="{487E863E-77E5-4A97-B6F0-1698CB2A6B87}" type="pres">
      <dgm:prSet presAssocID="{A954F8C1-BF2C-45F9-BC1B-CCE970CD283C}" presName="level" presStyleLbl="node1" presStyleIdx="0" presStyleCnt="3">
        <dgm:presLayoutVars>
          <dgm:chMax val="1"/>
          <dgm:bulletEnabled val="1"/>
        </dgm:presLayoutVars>
      </dgm:prSet>
      <dgm:spPr/>
    </dgm:pt>
    <dgm:pt modelId="{5BF9C9CD-BE3A-44CB-BA16-CA87EB4967E3}" type="pres">
      <dgm:prSet presAssocID="{A954F8C1-BF2C-45F9-BC1B-CCE970CD283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57049DA-6424-4BDB-9D93-D59F68D14986}" type="pres">
      <dgm:prSet presAssocID="{4A16C842-6FE1-4CAE-9459-1D7C5EC55D57}" presName="Name8" presStyleCnt="0"/>
      <dgm:spPr/>
    </dgm:pt>
    <dgm:pt modelId="{7D08FBFD-127E-47B4-A2B0-2981E2268A85}" type="pres">
      <dgm:prSet presAssocID="{4A16C842-6FE1-4CAE-9459-1D7C5EC55D57}" presName="level" presStyleLbl="node1" presStyleIdx="1" presStyleCnt="3">
        <dgm:presLayoutVars>
          <dgm:chMax val="1"/>
          <dgm:bulletEnabled val="1"/>
        </dgm:presLayoutVars>
      </dgm:prSet>
      <dgm:spPr/>
    </dgm:pt>
    <dgm:pt modelId="{5C01C80C-4933-4E96-93CE-47BF21140725}" type="pres">
      <dgm:prSet presAssocID="{4A16C842-6FE1-4CAE-9459-1D7C5EC55D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1703A38-74E7-4AE2-A119-84E956E1EB3C}" type="pres">
      <dgm:prSet presAssocID="{7672B309-AF21-412C-AA46-926612B26FB6}" presName="Name8" presStyleCnt="0"/>
      <dgm:spPr/>
    </dgm:pt>
    <dgm:pt modelId="{4B36B144-136E-4CCA-9F6B-E124660D586C}" type="pres">
      <dgm:prSet presAssocID="{7672B309-AF21-412C-AA46-926612B26FB6}" presName="level" presStyleLbl="node1" presStyleIdx="2" presStyleCnt="3">
        <dgm:presLayoutVars>
          <dgm:chMax val="1"/>
          <dgm:bulletEnabled val="1"/>
        </dgm:presLayoutVars>
      </dgm:prSet>
      <dgm:spPr/>
    </dgm:pt>
    <dgm:pt modelId="{175135EE-7B7C-4B7E-8D6D-FF37085F449B}" type="pres">
      <dgm:prSet presAssocID="{7672B309-AF21-412C-AA46-926612B26FB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607C394-D862-4B24-890E-C34EE98803DB}" srcId="{B3F39F64-E3D8-473A-ADF6-B5BC54374CB5}" destId="{4A16C842-6FE1-4CAE-9459-1D7C5EC55D57}" srcOrd="1" destOrd="0" parTransId="{F0154B3D-FAFF-427A-A144-85861C092969}" sibTransId="{CF604772-42C5-4109-B3CC-C88DFB8BC4ED}"/>
    <dgm:cxn modelId="{94991842-018A-4A87-9B91-163760F5A1BE}" type="presOf" srcId="{A954F8C1-BF2C-45F9-BC1B-CCE970CD283C}" destId="{5BF9C9CD-BE3A-44CB-BA16-CA87EB4967E3}" srcOrd="1" destOrd="0" presId="urn:microsoft.com/office/officeart/2005/8/layout/pyramid1"/>
    <dgm:cxn modelId="{032B0278-5F81-4C1A-8DD9-D719FE672073}" srcId="{B3F39F64-E3D8-473A-ADF6-B5BC54374CB5}" destId="{A954F8C1-BF2C-45F9-BC1B-CCE970CD283C}" srcOrd="0" destOrd="0" parTransId="{84D8F8A4-F1AE-4C14-9F5A-93EC00C036E5}" sibTransId="{C6E27500-E608-43A1-8647-83D7093A38DE}"/>
    <dgm:cxn modelId="{17B12219-942B-47FF-B9A5-F7EF5F4906BE}" type="presOf" srcId="{4A16C842-6FE1-4CAE-9459-1D7C5EC55D57}" destId="{7D08FBFD-127E-47B4-A2B0-2981E2268A85}" srcOrd="0" destOrd="0" presId="urn:microsoft.com/office/officeart/2005/8/layout/pyramid1"/>
    <dgm:cxn modelId="{40091D73-7F72-41AF-9879-2E450835BAA5}" srcId="{B3F39F64-E3D8-473A-ADF6-B5BC54374CB5}" destId="{7672B309-AF21-412C-AA46-926612B26FB6}" srcOrd="2" destOrd="0" parTransId="{99A47461-BA13-4628-8C51-B8AE55DF6E6A}" sibTransId="{F7BCEE52-CE9D-4944-806B-2044A2E10543}"/>
    <dgm:cxn modelId="{595F40D5-78E3-478B-9765-7E2DB4821086}" type="presOf" srcId="{7672B309-AF21-412C-AA46-926612B26FB6}" destId="{4B36B144-136E-4CCA-9F6B-E124660D586C}" srcOrd="0" destOrd="0" presId="urn:microsoft.com/office/officeart/2005/8/layout/pyramid1"/>
    <dgm:cxn modelId="{6F30D0B9-6BFD-4015-9C4F-4E5C4838BA98}" type="presOf" srcId="{B3F39F64-E3D8-473A-ADF6-B5BC54374CB5}" destId="{F7611023-2162-4158-9960-77B9442E6F4E}" srcOrd="0" destOrd="0" presId="urn:microsoft.com/office/officeart/2005/8/layout/pyramid1"/>
    <dgm:cxn modelId="{E310BB5C-DF9E-42F6-B13D-21887E70835B}" type="presOf" srcId="{7672B309-AF21-412C-AA46-926612B26FB6}" destId="{175135EE-7B7C-4B7E-8D6D-FF37085F449B}" srcOrd="1" destOrd="0" presId="urn:microsoft.com/office/officeart/2005/8/layout/pyramid1"/>
    <dgm:cxn modelId="{BADA188C-9A55-46B2-B82B-05712BB315EE}" type="presOf" srcId="{A954F8C1-BF2C-45F9-BC1B-CCE970CD283C}" destId="{487E863E-77E5-4A97-B6F0-1698CB2A6B87}" srcOrd="0" destOrd="0" presId="urn:microsoft.com/office/officeart/2005/8/layout/pyramid1"/>
    <dgm:cxn modelId="{BC1D303E-7764-457E-B446-B7E456A46117}" type="presOf" srcId="{4A16C842-6FE1-4CAE-9459-1D7C5EC55D57}" destId="{5C01C80C-4933-4E96-93CE-47BF21140725}" srcOrd="1" destOrd="0" presId="urn:microsoft.com/office/officeart/2005/8/layout/pyramid1"/>
    <dgm:cxn modelId="{D5ABB8A4-7334-4C16-9DFD-3C7FE1790873}" type="presParOf" srcId="{F7611023-2162-4158-9960-77B9442E6F4E}" destId="{DF052B6D-D60A-44C6-A6CA-07358DE94F00}" srcOrd="0" destOrd="0" presId="urn:microsoft.com/office/officeart/2005/8/layout/pyramid1"/>
    <dgm:cxn modelId="{467BAA6D-BC5C-4751-9321-C3039A5713DE}" type="presParOf" srcId="{DF052B6D-D60A-44C6-A6CA-07358DE94F00}" destId="{487E863E-77E5-4A97-B6F0-1698CB2A6B87}" srcOrd="0" destOrd="0" presId="urn:microsoft.com/office/officeart/2005/8/layout/pyramid1"/>
    <dgm:cxn modelId="{103E23E0-4C88-4982-A165-817CB6F73BF9}" type="presParOf" srcId="{DF052B6D-D60A-44C6-A6CA-07358DE94F00}" destId="{5BF9C9CD-BE3A-44CB-BA16-CA87EB4967E3}" srcOrd="1" destOrd="0" presId="urn:microsoft.com/office/officeart/2005/8/layout/pyramid1"/>
    <dgm:cxn modelId="{62D98928-7FFC-4D9F-90E2-6A26E58CB4E5}" type="presParOf" srcId="{F7611023-2162-4158-9960-77B9442E6F4E}" destId="{D57049DA-6424-4BDB-9D93-D59F68D14986}" srcOrd="1" destOrd="0" presId="urn:microsoft.com/office/officeart/2005/8/layout/pyramid1"/>
    <dgm:cxn modelId="{F86FA21C-8DF0-4649-8178-2BA986E6AA94}" type="presParOf" srcId="{D57049DA-6424-4BDB-9D93-D59F68D14986}" destId="{7D08FBFD-127E-47B4-A2B0-2981E2268A85}" srcOrd="0" destOrd="0" presId="urn:microsoft.com/office/officeart/2005/8/layout/pyramid1"/>
    <dgm:cxn modelId="{6B8F5100-49C7-4A7E-A945-A8249B298C6F}" type="presParOf" srcId="{D57049DA-6424-4BDB-9D93-D59F68D14986}" destId="{5C01C80C-4933-4E96-93CE-47BF21140725}" srcOrd="1" destOrd="0" presId="urn:microsoft.com/office/officeart/2005/8/layout/pyramid1"/>
    <dgm:cxn modelId="{5B04DDD9-0474-471A-A4CF-D9B6626D6FA2}" type="presParOf" srcId="{F7611023-2162-4158-9960-77B9442E6F4E}" destId="{01703A38-74E7-4AE2-A119-84E956E1EB3C}" srcOrd="2" destOrd="0" presId="urn:microsoft.com/office/officeart/2005/8/layout/pyramid1"/>
    <dgm:cxn modelId="{BFB1657A-C0D6-4F6D-A8C1-C309D4515602}" type="presParOf" srcId="{01703A38-74E7-4AE2-A119-84E956E1EB3C}" destId="{4B36B144-136E-4CCA-9F6B-E124660D586C}" srcOrd="0" destOrd="0" presId="urn:microsoft.com/office/officeart/2005/8/layout/pyramid1"/>
    <dgm:cxn modelId="{29F053F8-B49D-4DD0-9F65-0D35B0B81BB0}" type="presParOf" srcId="{01703A38-74E7-4AE2-A119-84E956E1EB3C}" destId="{175135EE-7B7C-4B7E-8D6D-FF37085F44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643CE1-3B93-4917-9EDE-87E2826CE503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bg-BG"/>
        </a:p>
      </dgm:t>
    </dgm:pt>
    <dgm:pt modelId="{05F87B0D-8477-498C-8E5E-B0DB832D92C7}">
      <dgm:prSet phldrT="[Текст]" phldr="1"/>
      <dgm:spPr/>
      <dgm:t>
        <a:bodyPr/>
        <a:lstStyle/>
        <a:p>
          <a:endParaRPr lang="bg-BG"/>
        </a:p>
      </dgm:t>
    </dgm:pt>
    <dgm:pt modelId="{14D80868-F0C7-4C95-BEFA-A4E0FB01E223}" type="parTrans" cxnId="{2208692A-8ED6-438D-B9EC-F8E975081841}">
      <dgm:prSet/>
      <dgm:spPr/>
      <dgm:t>
        <a:bodyPr/>
        <a:lstStyle/>
        <a:p>
          <a:endParaRPr lang="bg-BG"/>
        </a:p>
      </dgm:t>
    </dgm:pt>
    <dgm:pt modelId="{1CC66C3A-F8B5-41C7-8E09-EE4527B1B71F}" type="sibTrans" cxnId="{2208692A-8ED6-438D-B9EC-F8E975081841}">
      <dgm:prSet/>
      <dgm:spPr/>
      <dgm:t>
        <a:bodyPr/>
        <a:lstStyle/>
        <a:p>
          <a:endParaRPr lang="bg-BG"/>
        </a:p>
      </dgm:t>
    </dgm:pt>
    <dgm:pt modelId="{2F389637-A0E6-4EB9-A89F-41DC793956E9}">
      <dgm:prSet phldrT="[Текст]" phldr="1"/>
      <dgm:spPr/>
      <dgm:t>
        <a:bodyPr/>
        <a:lstStyle/>
        <a:p>
          <a:endParaRPr lang="bg-BG"/>
        </a:p>
      </dgm:t>
    </dgm:pt>
    <dgm:pt modelId="{0717E3EF-9336-443E-ADFF-90AF11970AC4}" type="parTrans" cxnId="{D3B302E7-7BFF-4A9B-8888-AC2CC5F3D2F0}">
      <dgm:prSet/>
      <dgm:spPr/>
      <dgm:t>
        <a:bodyPr/>
        <a:lstStyle/>
        <a:p>
          <a:endParaRPr lang="bg-BG"/>
        </a:p>
      </dgm:t>
    </dgm:pt>
    <dgm:pt modelId="{F72E2357-2DC3-4FF3-AFDF-6DF836C560A5}" type="sibTrans" cxnId="{D3B302E7-7BFF-4A9B-8888-AC2CC5F3D2F0}">
      <dgm:prSet/>
      <dgm:spPr/>
      <dgm:t>
        <a:bodyPr/>
        <a:lstStyle/>
        <a:p>
          <a:endParaRPr lang="bg-BG"/>
        </a:p>
      </dgm:t>
    </dgm:pt>
    <dgm:pt modelId="{445E48D4-3B45-4DE1-B7D1-60EC7223E113}">
      <dgm:prSet phldrT="[Текст]" phldr="1"/>
      <dgm:spPr/>
      <dgm:t>
        <a:bodyPr/>
        <a:lstStyle/>
        <a:p>
          <a:endParaRPr lang="bg-BG"/>
        </a:p>
      </dgm:t>
    </dgm:pt>
    <dgm:pt modelId="{D8B571AC-A798-4BC5-8BA1-B4D45F34364B}" type="parTrans" cxnId="{48D2596B-9EDB-48B7-BFC5-AAD160DE3E0F}">
      <dgm:prSet/>
      <dgm:spPr/>
      <dgm:t>
        <a:bodyPr/>
        <a:lstStyle/>
        <a:p>
          <a:endParaRPr lang="bg-BG"/>
        </a:p>
      </dgm:t>
    </dgm:pt>
    <dgm:pt modelId="{F56456A9-263E-424A-A8BD-05A28569B58D}" type="sibTrans" cxnId="{48D2596B-9EDB-48B7-BFC5-AAD160DE3E0F}">
      <dgm:prSet/>
      <dgm:spPr/>
      <dgm:t>
        <a:bodyPr/>
        <a:lstStyle/>
        <a:p>
          <a:endParaRPr lang="bg-BG"/>
        </a:p>
      </dgm:t>
    </dgm:pt>
    <dgm:pt modelId="{B5D66EE8-2571-428A-844C-62381AB7ED14}">
      <dgm:prSet phldrT="[Текст]" phldr="1"/>
      <dgm:spPr/>
      <dgm:t>
        <a:bodyPr/>
        <a:lstStyle/>
        <a:p>
          <a:endParaRPr lang="bg-BG" dirty="0"/>
        </a:p>
      </dgm:t>
    </dgm:pt>
    <dgm:pt modelId="{61DAD3FE-4133-4998-8F91-77A432E6307E}" type="parTrans" cxnId="{142F41C2-0A7F-43D4-8923-051E42FB6035}">
      <dgm:prSet/>
      <dgm:spPr/>
      <dgm:t>
        <a:bodyPr/>
        <a:lstStyle/>
        <a:p>
          <a:endParaRPr lang="bg-BG"/>
        </a:p>
      </dgm:t>
    </dgm:pt>
    <dgm:pt modelId="{67B1DD25-B0AF-43E6-B201-F44FD4BC9FE4}" type="sibTrans" cxnId="{142F41C2-0A7F-43D4-8923-051E42FB6035}">
      <dgm:prSet/>
      <dgm:spPr/>
      <dgm:t>
        <a:bodyPr/>
        <a:lstStyle/>
        <a:p>
          <a:endParaRPr lang="bg-BG"/>
        </a:p>
      </dgm:t>
    </dgm:pt>
    <dgm:pt modelId="{34ED49AA-CC02-40E1-8080-089146150958}" type="pres">
      <dgm:prSet presAssocID="{32643CE1-3B93-4917-9EDE-87E2826CE503}" presName="cycle" presStyleCnt="0">
        <dgm:presLayoutVars>
          <dgm:dir/>
          <dgm:resizeHandles val="exact"/>
        </dgm:presLayoutVars>
      </dgm:prSet>
      <dgm:spPr/>
    </dgm:pt>
    <dgm:pt modelId="{10DDA4DB-5B9B-4490-B2DC-A0EDC24E85A6}" type="pres">
      <dgm:prSet presAssocID="{05F87B0D-8477-498C-8E5E-B0DB832D92C7}" presName="dummy" presStyleCnt="0"/>
      <dgm:spPr/>
    </dgm:pt>
    <dgm:pt modelId="{E2F5B213-B507-49B2-A81F-D6BDE788747F}" type="pres">
      <dgm:prSet presAssocID="{05F87B0D-8477-498C-8E5E-B0DB832D92C7}" presName="node" presStyleLbl="revTx" presStyleIdx="0" presStyleCnt="4">
        <dgm:presLayoutVars>
          <dgm:bulletEnabled val="1"/>
        </dgm:presLayoutVars>
      </dgm:prSet>
      <dgm:spPr/>
    </dgm:pt>
    <dgm:pt modelId="{3D486B7A-FEE8-4313-8D1F-8A635CCFCAAA}" type="pres">
      <dgm:prSet presAssocID="{1CC66C3A-F8B5-41C7-8E09-EE4527B1B71F}" presName="sibTrans" presStyleLbl="node1" presStyleIdx="0" presStyleCnt="4"/>
      <dgm:spPr/>
    </dgm:pt>
    <dgm:pt modelId="{91C7817E-9B59-48FB-BF4E-786B05C78052}" type="pres">
      <dgm:prSet presAssocID="{2F389637-A0E6-4EB9-A89F-41DC793956E9}" presName="dummy" presStyleCnt="0"/>
      <dgm:spPr/>
    </dgm:pt>
    <dgm:pt modelId="{905662EA-80F8-43B9-A11D-40D761A786C9}" type="pres">
      <dgm:prSet presAssocID="{2F389637-A0E6-4EB9-A89F-41DC793956E9}" presName="node" presStyleLbl="revTx" presStyleIdx="1" presStyleCnt="4">
        <dgm:presLayoutVars>
          <dgm:bulletEnabled val="1"/>
        </dgm:presLayoutVars>
      </dgm:prSet>
      <dgm:spPr/>
    </dgm:pt>
    <dgm:pt modelId="{40815B7A-7EE8-4CB8-B5D1-DEA55D37B53F}" type="pres">
      <dgm:prSet presAssocID="{F72E2357-2DC3-4FF3-AFDF-6DF836C560A5}" presName="sibTrans" presStyleLbl="node1" presStyleIdx="1" presStyleCnt="4"/>
      <dgm:spPr/>
    </dgm:pt>
    <dgm:pt modelId="{08727111-F52D-4C51-8D63-551B4A0F9485}" type="pres">
      <dgm:prSet presAssocID="{445E48D4-3B45-4DE1-B7D1-60EC7223E113}" presName="dummy" presStyleCnt="0"/>
      <dgm:spPr/>
    </dgm:pt>
    <dgm:pt modelId="{DFD7C7D6-67C3-4A7E-9FC4-97735A538C7F}" type="pres">
      <dgm:prSet presAssocID="{445E48D4-3B45-4DE1-B7D1-60EC7223E113}" presName="node" presStyleLbl="revTx" presStyleIdx="2" presStyleCnt="4">
        <dgm:presLayoutVars>
          <dgm:bulletEnabled val="1"/>
        </dgm:presLayoutVars>
      </dgm:prSet>
      <dgm:spPr/>
    </dgm:pt>
    <dgm:pt modelId="{9A3F9D64-583C-4C50-892B-420E0A5A36A2}" type="pres">
      <dgm:prSet presAssocID="{F56456A9-263E-424A-A8BD-05A28569B58D}" presName="sibTrans" presStyleLbl="node1" presStyleIdx="2" presStyleCnt="4"/>
      <dgm:spPr/>
    </dgm:pt>
    <dgm:pt modelId="{0FF51CCA-6FB2-4446-BE9C-34EDE859AA56}" type="pres">
      <dgm:prSet presAssocID="{B5D66EE8-2571-428A-844C-62381AB7ED14}" presName="dummy" presStyleCnt="0"/>
      <dgm:spPr/>
    </dgm:pt>
    <dgm:pt modelId="{3AF5CB41-0DD1-4E78-9BBE-3F2E66C8723E}" type="pres">
      <dgm:prSet presAssocID="{B5D66EE8-2571-428A-844C-62381AB7ED14}" presName="node" presStyleLbl="revTx" presStyleIdx="3" presStyleCnt="4">
        <dgm:presLayoutVars>
          <dgm:bulletEnabled val="1"/>
        </dgm:presLayoutVars>
      </dgm:prSet>
      <dgm:spPr/>
    </dgm:pt>
    <dgm:pt modelId="{145C1401-8B06-4C64-955B-F97749A7A7C6}" type="pres">
      <dgm:prSet presAssocID="{67B1DD25-B0AF-43E6-B201-F44FD4BC9FE4}" presName="sibTrans" presStyleLbl="node1" presStyleIdx="3" presStyleCnt="4"/>
      <dgm:spPr/>
    </dgm:pt>
  </dgm:ptLst>
  <dgm:cxnLst>
    <dgm:cxn modelId="{0F0FA129-3FCC-4A76-8C8F-B89924448E36}" type="presOf" srcId="{445E48D4-3B45-4DE1-B7D1-60EC7223E113}" destId="{DFD7C7D6-67C3-4A7E-9FC4-97735A538C7F}" srcOrd="0" destOrd="0" presId="urn:microsoft.com/office/officeart/2005/8/layout/cycle1"/>
    <dgm:cxn modelId="{2DDB048D-149D-452F-B237-9CCBF9832B20}" type="presOf" srcId="{B5D66EE8-2571-428A-844C-62381AB7ED14}" destId="{3AF5CB41-0DD1-4E78-9BBE-3F2E66C8723E}" srcOrd="0" destOrd="0" presId="urn:microsoft.com/office/officeart/2005/8/layout/cycle1"/>
    <dgm:cxn modelId="{38406EF4-CBE8-43F4-9CD3-329AB072EAB1}" type="presOf" srcId="{67B1DD25-B0AF-43E6-B201-F44FD4BC9FE4}" destId="{145C1401-8B06-4C64-955B-F97749A7A7C6}" srcOrd="0" destOrd="0" presId="urn:microsoft.com/office/officeart/2005/8/layout/cycle1"/>
    <dgm:cxn modelId="{21893EE8-9D0A-44BE-869A-08417142CEBE}" type="presOf" srcId="{1CC66C3A-F8B5-41C7-8E09-EE4527B1B71F}" destId="{3D486B7A-FEE8-4313-8D1F-8A635CCFCAAA}" srcOrd="0" destOrd="0" presId="urn:microsoft.com/office/officeart/2005/8/layout/cycle1"/>
    <dgm:cxn modelId="{142F41C2-0A7F-43D4-8923-051E42FB6035}" srcId="{32643CE1-3B93-4917-9EDE-87E2826CE503}" destId="{B5D66EE8-2571-428A-844C-62381AB7ED14}" srcOrd="3" destOrd="0" parTransId="{61DAD3FE-4133-4998-8F91-77A432E6307E}" sibTransId="{67B1DD25-B0AF-43E6-B201-F44FD4BC9FE4}"/>
    <dgm:cxn modelId="{48D2596B-9EDB-48B7-BFC5-AAD160DE3E0F}" srcId="{32643CE1-3B93-4917-9EDE-87E2826CE503}" destId="{445E48D4-3B45-4DE1-B7D1-60EC7223E113}" srcOrd="2" destOrd="0" parTransId="{D8B571AC-A798-4BC5-8BA1-B4D45F34364B}" sibTransId="{F56456A9-263E-424A-A8BD-05A28569B58D}"/>
    <dgm:cxn modelId="{2208692A-8ED6-438D-B9EC-F8E975081841}" srcId="{32643CE1-3B93-4917-9EDE-87E2826CE503}" destId="{05F87B0D-8477-498C-8E5E-B0DB832D92C7}" srcOrd="0" destOrd="0" parTransId="{14D80868-F0C7-4C95-BEFA-A4E0FB01E223}" sibTransId="{1CC66C3A-F8B5-41C7-8E09-EE4527B1B71F}"/>
    <dgm:cxn modelId="{D3B302E7-7BFF-4A9B-8888-AC2CC5F3D2F0}" srcId="{32643CE1-3B93-4917-9EDE-87E2826CE503}" destId="{2F389637-A0E6-4EB9-A89F-41DC793956E9}" srcOrd="1" destOrd="0" parTransId="{0717E3EF-9336-443E-ADFF-90AF11970AC4}" sibTransId="{F72E2357-2DC3-4FF3-AFDF-6DF836C560A5}"/>
    <dgm:cxn modelId="{C56947FC-FDB2-424F-AF17-3E18FFE0E5D9}" type="presOf" srcId="{05F87B0D-8477-498C-8E5E-B0DB832D92C7}" destId="{E2F5B213-B507-49B2-A81F-D6BDE788747F}" srcOrd="0" destOrd="0" presId="urn:microsoft.com/office/officeart/2005/8/layout/cycle1"/>
    <dgm:cxn modelId="{E2F87963-6AA9-497A-AB63-3B75D65A0917}" type="presOf" srcId="{F72E2357-2DC3-4FF3-AFDF-6DF836C560A5}" destId="{40815B7A-7EE8-4CB8-B5D1-DEA55D37B53F}" srcOrd="0" destOrd="0" presId="urn:microsoft.com/office/officeart/2005/8/layout/cycle1"/>
    <dgm:cxn modelId="{9D8392C8-DF52-4B49-A843-E136089AA839}" type="presOf" srcId="{F56456A9-263E-424A-A8BD-05A28569B58D}" destId="{9A3F9D64-583C-4C50-892B-420E0A5A36A2}" srcOrd="0" destOrd="0" presId="urn:microsoft.com/office/officeart/2005/8/layout/cycle1"/>
    <dgm:cxn modelId="{5F1FFC3C-7AF5-48C4-88D8-5B80686F5247}" type="presOf" srcId="{2F389637-A0E6-4EB9-A89F-41DC793956E9}" destId="{905662EA-80F8-43B9-A11D-40D761A786C9}" srcOrd="0" destOrd="0" presId="urn:microsoft.com/office/officeart/2005/8/layout/cycle1"/>
    <dgm:cxn modelId="{A9D63932-9D07-4E46-AD14-288662451B05}" type="presOf" srcId="{32643CE1-3B93-4917-9EDE-87E2826CE503}" destId="{34ED49AA-CC02-40E1-8080-089146150958}" srcOrd="0" destOrd="0" presId="urn:microsoft.com/office/officeart/2005/8/layout/cycle1"/>
    <dgm:cxn modelId="{F9465EC9-FFE0-48E0-88FC-7162B26019F9}" type="presParOf" srcId="{34ED49AA-CC02-40E1-8080-089146150958}" destId="{10DDA4DB-5B9B-4490-B2DC-A0EDC24E85A6}" srcOrd="0" destOrd="0" presId="urn:microsoft.com/office/officeart/2005/8/layout/cycle1"/>
    <dgm:cxn modelId="{20007002-0045-43A4-B489-D6F546D56FAF}" type="presParOf" srcId="{34ED49AA-CC02-40E1-8080-089146150958}" destId="{E2F5B213-B507-49B2-A81F-D6BDE788747F}" srcOrd="1" destOrd="0" presId="urn:microsoft.com/office/officeart/2005/8/layout/cycle1"/>
    <dgm:cxn modelId="{325B401E-0197-435B-A35C-57D197551A7D}" type="presParOf" srcId="{34ED49AA-CC02-40E1-8080-089146150958}" destId="{3D486B7A-FEE8-4313-8D1F-8A635CCFCAAA}" srcOrd="2" destOrd="0" presId="urn:microsoft.com/office/officeart/2005/8/layout/cycle1"/>
    <dgm:cxn modelId="{B64509A1-5399-4FEA-A781-D92F06815CF4}" type="presParOf" srcId="{34ED49AA-CC02-40E1-8080-089146150958}" destId="{91C7817E-9B59-48FB-BF4E-786B05C78052}" srcOrd="3" destOrd="0" presId="urn:microsoft.com/office/officeart/2005/8/layout/cycle1"/>
    <dgm:cxn modelId="{748D2238-E523-48CB-BBDA-92C3AB15BA44}" type="presParOf" srcId="{34ED49AA-CC02-40E1-8080-089146150958}" destId="{905662EA-80F8-43B9-A11D-40D761A786C9}" srcOrd="4" destOrd="0" presId="urn:microsoft.com/office/officeart/2005/8/layout/cycle1"/>
    <dgm:cxn modelId="{4FBB6CD3-9D0E-401B-9275-31963AC817B0}" type="presParOf" srcId="{34ED49AA-CC02-40E1-8080-089146150958}" destId="{40815B7A-7EE8-4CB8-B5D1-DEA55D37B53F}" srcOrd="5" destOrd="0" presId="urn:microsoft.com/office/officeart/2005/8/layout/cycle1"/>
    <dgm:cxn modelId="{66F251D1-0295-494B-B2A3-B1F87500527E}" type="presParOf" srcId="{34ED49AA-CC02-40E1-8080-089146150958}" destId="{08727111-F52D-4C51-8D63-551B4A0F9485}" srcOrd="6" destOrd="0" presId="urn:microsoft.com/office/officeart/2005/8/layout/cycle1"/>
    <dgm:cxn modelId="{5C025AF2-5EC2-4E3D-95CA-FFC37C083DB4}" type="presParOf" srcId="{34ED49AA-CC02-40E1-8080-089146150958}" destId="{DFD7C7D6-67C3-4A7E-9FC4-97735A538C7F}" srcOrd="7" destOrd="0" presId="urn:microsoft.com/office/officeart/2005/8/layout/cycle1"/>
    <dgm:cxn modelId="{70E30488-2148-4F17-ADCF-60F33E7908C8}" type="presParOf" srcId="{34ED49AA-CC02-40E1-8080-089146150958}" destId="{9A3F9D64-583C-4C50-892B-420E0A5A36A2}" srcOrd="8" destOrd="0" presId="urn:microsoft.com/office/officeart/2005/8/layout/cycle1"/>
    <dgm:cxn modelId="{130069BF-1F5A-432F-8B86-42699427E1E6}" type="presParOf" srcId="{34ED49AA-CC02-40E1-8080-089146150958}" destId="{0FF51CCA-6FB2-4446-BE9C-34EDE859AA56}" srcOrd="9" destOrd="0" presId="urn:microsoft.com/office/officeart/2005/8/layout/cycle1"/>
    <dgm:cxn modelId="{F3560A5A-A17A-4F68-A67B-1A95832E01AA}" type="presParOf" srcId="{34ED49AA-CC02-40E1-8080-089146150958}" destId="{3AF5CB41-0DD1-4E78-9BBE-3F2E66C8723E}" srcOrd="10" destOrd="0" presId="urn:microsoft.com/office/officeart/2005/8/layout/cycle1"/>
    <dgm:cxn modelId="{9DD80262-BAC4-4787-B474-C822CB2CC4F3}" type="presParOf" srcId="{34ED49AA-CC02-40E1-8080-089146150958}" destId="{145C1401-8B06-4C64-955B-F97749A7A7C6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B9AAD1-FC4B-469B-8FBC-FD62641086A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33CE1CF-14BF-4A1B-9D38-A0100CD2A2B9}">
      <dgm:prSet phldrT="[Текст]" phldr="1"/>
      <dgm:spPr>
        <a:solidFill>
          <a:srgbClr val="7030A0"/>
        </a:solidFill>
      </dgm:spPr>
      <dgm:t>
        <a:bodyPr/>
        <a:lstStyle/>
        <a:p>
          <a:endParaRPr lang="bg-BG" dirty="0"/>
        </a:p>
      </dgm:t>
    </dgm:pt>
    <dgm:pt modelId="{9B23AF43-600A-4D6F-8F16-1F190B1AF800}" type="parTrans" cxnId="{B94FA837-D505-492F-8BB9-FDBD3A730CBB}">
      <dgm:prSet/>
      <dgm:spPr/>
      <dgm:t>
        <a:bodyPr/>
        <a:lstStyle/>
        <a:p>
          <a:endParaRPr lang="bg-BG"/>
        </a:p>
      </dgm:t>
    </dgm:pt>
    <dgm:pt modelId="{639E312F-3C7B-4E93-B1A5-357CCB6B96F5}" type="sibTrans" cxnId="{B94FA837-D505-492F-8BB9-FDBD3A730CBB}">
      <dgm:prSet/>
      <dgm:spPr/>
      <dgm:t>
        <a:bodyPr/>
        <a:lstStyle/>
        <a:p>
          <a:endParaRPr lang="bg-BG"/>
        </a:p>
      </dgm:t>
    </dgm:pt>
    <dgm:pt modelId="{F2895689-2149-48A2-87CA-35C2859F3E94}" type="asst">
      <dgm:prSet phldrT="[Текст]" phldr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38839A01-A901-47E1-A392-98AA036742AC}" type="parTrans" cxnId="{F9445F1A-3E93-4EC6-B5B7-0CFE558AD11F}">
      <dgm:prSet/>
      <dgm:spPr/>
      <dgm:t>
        <a:bodyPr/>
        <a:lstStyle/>
        <a:p>
          <a:endParaRPr lang="bg-BG"/>
        </a:p>
      </dgm:t>
    </dgm:pt>
    <dgm:pt modelId="{03FEE1AA-F3AC-4FBD-AE96-8C280E798AF6}" type="sibTrans" cxnId="{F9445F1A-3E93-4EC6-B5B7-0CFE558AD11F}">
      <dgm:prSet/>
      <dgm:spPr/>
      <dgm:t>
        <a:bodyPr/>
        <a:lstStyle/>
        <a:p>
          <a:endParaRPr lang="bg-BG"/>
        </a:p>
      </dgm:t>
    </dgm:pt>
    <dgm:pt modelId="{0BBCF592-979D-461F-9CAB-3CEC9D6579B0}">
      <dgm:prSet phldrT="[Текст]" phldr="1"/>
      <dgm:spPr>
        <a:solidFill>
          <a:schemeClr val="accent4"/>
        </a:solidFill>
      </dgm:spPr>
      <dgm:t>
        <a:bodyPr/>
        <a:lstStyle/>
        <a:p>
          <a:endParaRPr lang="bg-BG" dirty="0"/>
        </a:p>
      </dgm:t>
    </dgm:pt>
    <dgm:pt modelId="{5844B072-B3B8-4658-9B79-14010C66F907}" type="parTrans" cxnId="{38480449-2D7F-4343-A655-626574BD8FC8}">
      <dgm:prSet/>
      <dgm:spPr/>
      <dgm:t>
        <a:bodyPr/>
        <a:lstStyle/>
        <a:p>
          <a:endParaRPr lang="bg-BG"/>
        </a:p>
      </dgm:t>
    </dgm:pt>
    <dgm:pt modelId="{7C00067C-C163-4AC1-AF5E-064C17269FE1}" type="sibTrans" cxnId="{38480449-2D7F-4343-A655-626574BD8FC8}">
      <dgm:prSet/>
      <dgm:spPr/>
      <dgm:t>
        <a:bodyPr/>
        <a:lstStyle/>
        <a:p>
          <a:endParaRPr lang="bg-BG"/>
        </a:p>
      </dgm:t>
    </dgm:pt>
    <dgm:pt modelId="{AF1A740F-F9E3-4C8D-A554-EA3C219972E0}">
      <dgm:prSet phldrT="[Текст]" phldr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EEE0212E-DC2D-45AE-83C2-66F310FFFDEA}" type="parTrans" cxnId="{1119E4F5-0972-4DD9-99CF-1BC8D26D03A2}">
      <dgm:prSet/>
      <dgm:spPr/>
      <dgm:t>
        <a:bodyPr/>
        <a:lstStyle/>
        <a:p>
          <a:endParaRPr lang="bg-BG"/>
        </a:p>
      </dgm:t>
    </dgm:pt>
    <dgm:pt modelId="{29B38BB5-8622-48F0-8999-D91D507694CF}" type="sibTrans" cxnId="{1119E4F5-0972-4DD9-99CF-1BC8D26D03A2}">
      <dgm:prSet/>
      <dgm:spPr/>
      <dgm:t>
        <a:bodyPr/>
        <a:lstStyle/>
        <a:p>
          <a:endParaRPr lang="bg-BG"/>
        </a:p>
      </dgm:t>
    </dgm:pt>
    <dgm:pt modelId="{FEADB57F-6AC5-402D-B65C-F61062AB989C}">
      <dgm:prSet phldrT="[Текст]" phldr="1"/>
      <dgm:spPr/>
      <dgm:t>
        <a:bodyPr/>
        <a:lstStyle/>
        <a:p>
          <a:endParaRPr lang="bg-BG"/>
        </a:p>
      </dgm:t>
    </dgm:pt>
    <dgm:pt modelId="{49A0F9B9-19B6-47DF-8C48-C8DD0FC829E5}" type="parTrans" cxnId="{306FE56A-2345-46F0-B9C4-E138763C14D9}">
      <dgm:prSet/>
      <dgm:spPr/>
      <dgm:t>
        <a:bodyPr/>
        <a:lstStyle/>
        <a:p>
          <a:endParaRPr lang="bg-BG"/>
        </a:p>
      </dgm:t>
    </dgm:pt>
    <dgm:pt modelId="{850E5A18-D980-4EE5-A21A-DFA3F9E6DC26}" type="sibTrans" cxnId="{306FE56A-2345-46F0-B9C4-E138763C14D9}">
      <dgm:prSet/>
      <dgm:spPr/>
      <dgm:t>
        <a:bodyPr/>
        <a:lstStyle/>
        <a:p>
          <a:endParaRPr lang="bg-BG"/>
        </a:p>
      </dgm:t>
    </dgm:pt>
    <dgm:pt modelId="{79485DCA-F766-465B-98D7-F0B33135DAA6}" type="pres">
      <dgm:prSet presAssocID="{5EB9AAD1-FC4B-469B-8FBC-FD62641086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C75EAF-4EE1-426D-8BB6-30A7700F28D3}" type="pres">
      <dgm:prSet presAssocID="{F33CE1CF-14BF-4A1B-9D38-A0100CD2A2B9}" presName="hierRoot1" presStyleCnt="0">
        <dgm:presLayoutVars>
          <dgm:hierBranch val="init"/>
        </dgm:presLayoutVars>
      </dgm:prSet>
      <dgm:spPr/>
    </dgm:pt>
    <dgm:pt modelId="{54108269-E3C6-4C62-A225-6D42BFC0B40E}" type="pres">
      <dgm:prSet presAssocID="{F33CE1CF-14BF-4A1B-9D38-A0100CD2A2B9}" presName="rootComposite1" presStyleCnt="0"/>
      <dgm:spPr/>
    </dgm:pt>
    <dgm:pt modelId="{42DAC949-F270-4384-BE10-1FE8666D6AE6}" type="pres">
      <dgm:prSet presAssocID="{F33CE1CF-14BF-4A1B-9D38-A0100CD2A2B9}" presName="rootText1" presStyleLbl="node0" presStyleIdx="0" presStyleCnt="1">
        <dgm:presLayoutVars>
          <dgm:chMax/>
          <dgm:chPref val="3"/>
        </dgm:presLayoutVars>
      </dgm:prSet>
      <dgm:spPr/>
    </dgm:pt>
    <dgm:pt modelId="{A36FA16C-089B-46C2-AA16-F16FBFE6BC47}" type="pres">
      <dgm:prSet presAssocID="{F33CE1CF-14BF-4A1B-9D38-A0100CD2A2B9}" presName="titleText1" presStyleLbl="fgAcc0" presStyleIdx="0" presStyleCnt="1">
        <dgm:presLayoutVars>
          <dgm:chMax val="0"/>
          <dgm:chPref val="0"/>
        </dgm:presLayoutVars>
      </dgm:prSet>
      <dgm:spPr/>
    </dgm:pt>
    <dgm:pt modelId="{7BC5EDF8-20E4-4D27-BA06-38ABBC4AC06B}" type="pres">
      <dgm:prSet presAssocID="{F33CE1CF-14BF-4A1B-9D38-A0100CD2A2B9}" presName="rootConnector1" presStyleLbl="node1" presStyleIdx="0" presStyleCnt="3"/>
      <dgm:spPr/>
    </dgm:pt>
    <dgm:pt modelId="{C6479207-2E55-4323-91B3-85DA95F0645E}" type="pres">
      <dgm:prSet presAssocID="{F33CE1CF-14BF-4A1B-9D38-A0100CD2A2B9}" presName="hierChild2" presStyleCnt="0"/>
      <dgm:spPr/>
    </dgm:pt>
    <dgm:pt modelId="{C6CA6639-91AD-4B5C-81DC-379FFD97D975}" type="pres">
      <dgm:prSet presAssocID="{5844B072-B3B8-4658-9B79-14010C66F907}" presName="Name37" presStyleLbl="parChTrans1D2" presStyleIdx="0" presStyleCnt="4"/>
      <dgm:spPr/>
    </dgm:pt>
    <dgm:pt modelId="{97F3FA15-B345-4BD0-A5B2-F98F0E532E56}" type="pres">
      <dgm:prSet presAssocID="{0BBCF592-979D-461F-9CAB-3CEC9D6579B0}" presName="hierRoot2" presStyleCnt="0">
        <dgm:presLayoutVars>
          <dgm:hierBranch val="init"/>
        </dgm:presLayoutVars>
      </dgm:prSet>
      <dgm:spPr/>
    </dgm:pt>
    <dgm:pt modelId="{7C7549EC-987C-4E57-B03B-C53500F09325}" type="pres">
      <dgm:prSet presAssocID="{0BBCF592-979D-461F-9CAB-3CEC9D6579B0}" presName="rootComposite" presStyleCnt="0"/>
      <dgm:spPr/>
    </dgm:pt>
    <dgm:pt modelId="{E294B913-56C7-4336-AFDC-1085E447071E}" type="pres">
      <dgm:prSet presAssocID="{0BBCF592-979D-461F-9CAB-3CEC9D6579B0}" presName="rootText" presStyleLbl="node1" presStyleIdx="0" presStyleCnt="3">
        <dgm:presLayoutVars>
          <dgm:chMax/>
          <dgm:chPref val="3"/>
        </dgm:presLayoutVars>
      </dgm:prSet>
      <dgm:spPr/>
    </dgm:pt>
    <dgm:pt modelId="{19E81C45-04D8-4EEB-A5C5-6528158F2312}" type="pres">
      <dgm:prSet presAssocID="{0BBCF592-979D-461F-9CAB-3CEC9D6579B0}" presName="titleText2" presStyleLbl="fgAcc1" presStyleIdx="0" presStyleCnt="3">
        <dgm:presLayoutVars>
          <dgm:chMax val="0"/>
          <dgm:chPref val="0"/>
        </dgm:presLayoutVars>
      </dgm:prSet>
      <dgm:spPr/>
    </dgm:pt>
    <dgm:pt modelId="{D36AA754-B6E4-48E9-AAB8-2EAB415DCD02}" type="pres">
      <dgm:prSet presAssocID="{0BBCF592-979D-461F-9CAB-3CEC9D6579B0}" presName="rootConnector" presStyleLbl="node2" presStyleIdx="0" presStyleCnt="0"/>
      <dgm:spPr/>
    </dgm:pt>
    <dgm:pt modelId="{5FAE9AAD-89EC-42DA-9752-88BD8B2D4635}" type="pres">
      <dgm:prSet presAssocID="{0BBCF592-979D-461F-9CAB-3CEC9D6579B0}" presName="hierChild4" presStyleCnt="0"/>
      <dgm:spPr/>
    </dgm:pt>
    <dgm:pt modelId="{1FE1BFEB-E118-4E60-8B8A-128A49A23811}" type="pres">
      <dgm:prSet presAssocID="{0BBCF592-979D-461F-9CAB-3CEC9D6579B0}" presName="hierChild5" presStyleCnt="0"/>
      <dgm:spPr/>
    </dgm:pt>
    <dgm:pt modelId="{518FC4C5-AC21-4908-A2A9-A8A025FDB3CF}" type="pres">
      <dgm:prSet presAssocID="{EEE0212E-DC2D-45AE-83C2-66F310FFFDEA}" presName="Name37" presStyleLbl="parChTrans1D2" presStyleIdx="1" presStyleCnt="4"/>
      <dgm:spPr/>
    </dgm:pt>
    <dgm:pt modelId="{D8F137BC-A3E2-4C84-B903-5BEF667E636B}" type="pres">
      <dgm:prSet presAssocID="{AF1A740F-F9E3-4C8D-A554-EA3C219972E0}" presName="hierRoot2" presStyleCnt="0">
        <dgm:presLayoutVars>
          <dgm:hierBranch val="init"/>
        </dgm:presLayoutVars>
      </dgm:prSet>
      <dgm:spPr/>
    </dgm:pt>
    <dgm:pt modelId="{67528EEF-7C72-4853-A186-7347ADEB1EB4}" type="pres">
      <dgm:prSet presAssocID="{AF1A740F-F9E3-4C8D-A554-EA3C219972E0}" presName="rootComposite" presStyleCnt="0"/>
      <dgm:spPr/>
    </dgm:pt>
    <dgm:pt modelId="{08F83BE9-29F0-427D-8109-306F5FF40FBE}" type="pres">
      <dgm:prSet presAssocID="{AF1A740F-F9E3-4C8D-A554-EA3C219972E0}" presName="rootText" presStyleLbl="node1" presStyleIdx="1" presStyleCnt="3">
        <dgm:presLayoutVars>
          <dgm:chMax/>
          <dgm:chPref val="3"/>
        </dgm:presLayoutVars>
      </dgm:prSet>
      <dgm:spPr/>
    </dgm:pt>
    <dgm:pt modelId="{9A8216AA-DC05-4BE7-9ECB-EB5D3E29E1B7}" type="pres">
      <dgm:prSet presAssocID="{AF1A740F-F9E3-4C8D-A554-EA3C219972E0}" presName="titleText2" presStyleLbl="fgAcc1" presStyleIdx="1" presStyleCnt="3">
        <dgm:presLayoutVars>
          <dgm:chMax val="0"/>
          <dgm:chPref val="0"/>
        </dgm:presLayoutVars>
      </dgm:prSet>
      <dgm:spPr/>
    </dgm:pt>
    <dgm:pt modelId="{E953E742-142B-403A-862B-FCF0AE88512C}" type="pres">
      <dgm:prSet presAssocID="{AF1A740F-F9E3-4C8D-A554-EA3C219972E0}" presName="rootConnector" presStyleLbl="node2" presStyleIdx="0" presStyleCnt="0"/>
      <dgm:spPr/>
    </dgm:pt>
    <dgm:pt modelId="{29C35FA7-2E4E-43F5-AF66-E4EE7256EA27}" type="pres">
      <dgm:prSet presAssocID="{AF1A740F-F9E3-4C8D-A554-EA3C219972E0}" presName="hierChild4" presStyleCnt="0"/>
      <dgm:spPr/>
    </dgm:pt>
    <dgm:pt modelId="{692D7AEA-84A7-413E-A77A-BD8305642DC5}" type="pres">
      <dgm:prSet presAssocID="{AF1A740F-F9E3-4C8D-A554-EA3C219972E0}" presName="hierChild5" presStyleCnt="0"/>
      <dgm:spPr/>
    </dgm:pt>
    <dgm:pt modelId="{552B52A0-27CC-4B2E-B0F9-ED6846BF6A2A}" type="pres">
      <dgm:prSet presAssocID="{49A0F9B9-19B6-47DF-8C48-C8DD0FC829E5}" presName="Name37" presStyleLbl="parChTrans1D2" presStyleIdx="2" presStyleCnt="4"/>
      <dgm:spPr/>
    </dgm:pt>
    <dgm:pt modelId="{9F925758-A961-462F-AB72-CBC27E659F2C}" type="pres">
      <dgm:prSet presAssocID="{FEADB57F-6AC5-402D-B65C-F61062AB989C}" presName="hierRoot2" presStyleCnt="0">
        <dgm:presLayoutVars>
          <dgm:hierBranch val="init"/>
        </dgm:presLayoutVars>
      </dgm:prSet>
      <dgm:spPr/>
    </dgm:pt>
    <dgm:pt modelId="{783FCF92-5CC2-4D32-B0DD-EE8C3E6C1E69}" type="pres">
      <dgm:prSet presAssocID="{FEADB57F-6AC5-402D-B65C-F61062AB989C}" presName="rootComposite" presStyleCnt="0"/>
      <dgm:spPr/>
    </dgm:pt>
    <dgm:pt modelId="{823768B0-347E-4DDB-BE8C-72570C69077C}" type="pres">
      <dgm:prSet presAssocID="{FEADB57F-6AC5-402D-B65C-F61062AB989C}" presName="rootText" presStyleLbl="node1" presStyleIdx="2" presStyleCnt="3">
        <dgm:presLayoutVars>
          <dgm:chMax/>
          <dgm:chPref val="3"/>
        </dgm:presLayoutVars>
      </dgm:prSet>
      <dgm:spPr/>
    </dgm:pt>
    <dgm:pt modelId="{58FCD638-9D0E-4B17-8934-71A03872008A}" type="pres">
      <dgm:prSet presAssocID="{FEADB57F-6AC5-402D-B65C-F61062AB989C}" presName="titleText2" presStyleLbl="fgAcc1" presStyleIdx="2" presStyleCnt="3">
        <dgm:presLayoutVars>
          <dgm:chMax val="0"/>
          <dgm:chPref val="0"/>
        </dgm:presLayoutVars>
      </dgm:prSet>
      <dgm:spPr/>
    </dgm:pt>
    <dgm:pt modelId="{91DDE63A-0775-4341-AB3D-54BD2CBD11D9}" type="pres">
      <dgm:prSet presAssocID="{FEADB57F-6AC5-402D-B65C-F61062AB989C}" presName="rootConnector" presStyleLbl="node2" presStyleIdx="0" presStyleCnt="0"/>
      <dgm:spPr/>
    </dgm:pt>
    <dgm:pt modelId="{FE6392DD-E3FC-4936-8E78-7A25F3EF40C0}" type="pres">
      <dgm:prSet presAssocID="{FEADB57F-6AC5-402D-B65C-F61062AB989C}" presName="hierChild4" presStyleCnt="0"/>
      <dgm:spPr/>
    </dgm:pt>
    <dgm:pt modelId="{87A3788E-98FA-4539-8DCA-5F28F35ADEED}" type="pres">
      <dgm:prSet presAssocID="{FEADB57F-6AC5-402D-B65C-F61062AB989C}" presName="hierChild5" presStyleCnt="0"/>
      <dgm:spPr/>
    </dgm:pt>
    <dgm:pt modelId="{5DBB340F-DB16-4F26-A918-75B6DB4E9A7F}" type="pres">
      <dgm:prSet presAssocID="{F33CE1CF-14BF-4A1B-9D38-A0100CD2A2B9}" presName="hierChild3" presStyleCnt="0"/>
      <dgm:spPr/>
    </dgm:pt>
    <dgm:pt modelId="{9C4D263A-914F-4DA0-A56F-C91FFAE2F447}" type="pres">
      <dgm:prSet presAssocID="{38839A01-A901-47E1-A392-98AA036742AC}" presName="Name96" presStyleLbl="parChTrans1D2" presStyleIdx="3" presStyleCnt="4"/>
      <dgm:spPr/>
    </dgm:pt>
    <dgm:pt modelId="{7C4ABC66-C5D6-4713-B44D-1A566F4B78E3}" type="pres">
      <dgm:prSet presAssocID="{F2895689-2149-48A2-87CA-35C2859F3E94}" presName="hierRoot3" presStyleCnt="0">
        <dgm:presLayoutVars>
          <dgm:hierBranch val="init"/>
        </dgm:presLayoutVars>
      </dgm:prSet>
      <dgm:spPr/>
    </dgm:pt>
    <dgm:pt modelId="{ADFDD6E2-6130-4C2C-B5BE-43FB3D7FB6D3}" type="pres">
      <dgm:prSet presAssocID="{F2895689-2149-48A2-87CA-35C2859F3E94}" presName="rootComposite3" presStyleCnt="0"/>
      <dgm:spPr/>
    </dgm:pt>
    <dgm:pt modelId="{F96B4F21-3A50-41DA-A428-C0B9097B32EB}" type="pres">
      <dgm:prSet presAssocID="{F2895689-2149-48A2-87CA-35C2859F3E94}" presName="rootText3" presStyleLbl="asst1" presStyleIdx="0" presStyleCnt="1">
        <dgm:presLayoutVars>
          <dgm:chPref val="3"/>
        </dgm:presLayoutVars>
      </dgm:prSet>
      <dgm:spPr/>
    </dgm:pt>
    <dgm:pt modelId="{C430DF13-7CB5-4742-86F2-1C8E1DA43C19}" type="pres">
      <dgm:prSet presAssocID="{F2895689-2149-48A2-87CA-35C2859F3E94}" presName="titleText3" presStyleLbl="fgAcc2" presStyleIdx="0" presStyleCnt="1">
        <dgm:presLayoutVars>
          <dgm:chMax val="0"/>
          <dgm:chPref val="0"/>
        </dgm:presLayoutVars>
      </dgm:prSet>
      <dgm:spPr/>
    </dgm:pt>
    <dgm:pt modelId="{AEAE96BE-BD9C-4732-A6BB-9A0348767EFC}" type="pres">
      <dgm:prSet presAssocID="{F2895689-2149-48A2-87CA-35C2859F3E94}" presName="rootConnector3" presStyleLbl="asst1" presStyleIdx="0" presStyleCnt="1"/>
      <dgm:spPr/>
    </dgm:pt>
    <dgm:pt modelId="{267CF092-969C-4888-B7E8-57BB31CB7DAA}" type="pres">
      <dgm:prSet presAssocID="{F2895689-2149-48A2-87CA-35C2859F3E94}" presName="hierChild6" presStyleCnt="0"/>
      <dgm:spPr/>
    </dgm:pt>
    <dgm:pt modelId="{FE7F1E1B-FA23-414F-A693-9C59FACEF6DC}" type="pres">
      <dgm:prSet presAssocID="{F2895689-2149-48A2-87CA-35C2859F3E94}" presName="hierChild7" presStyleCnt="0"/>
      <dgm:spPr/>
    </dgm:pt>
  </dgm:ptLst>
  <dgm:cxnLst>
    <dgm:cxn modelId="{C2162BB8-DDA6-4516-95B2-3B4D8EE018DC}" type="presOf" srcId="{F2895689-2149-48A2-87CA-35C2859F3E94}" destId="{AEAE96BE-BD9C-4732-A6BB-9A0348767EFC}" srcOrd="1" destOrd="0" presId="urn:microsoft.com/office/officeart/2008/layout/NameandTitleOrganizationalChart"/>
    <dgm:cxn modelId="{B89D3D0C-BFDA-48DA-B672-8D2588BF500E}" type="presOf" srcId="{AF1A740F-F9E3-4C8D-A554-EA3C219972E0}" destId="{08F83BE9-29F0-427D-8109-306F5FF40FBE}" srcOrd="0" destOrd="0" presId="urn:microsoft.com/office/officeart/2008/layout/NameandTitleOrganizationalChart"/>
    <dgm:cxn modelId="{6564666F-B62B-4A5F-AE5A-7275B156A552}" type="presOf" srcId="{0BBCF592-979D-461F-9CAB-3CEC9D6579B0}" destId="{D36AA754-B6E4-48E9-AAB8-2EAB415DCD02}" srcOrd="1" destOrd="0" presId="urn:microsoft.com/office/officeart/2008/layout/NameandTitleOrganizationalChart"/>
    <dgm:cxn modelId="{306FE56A-2345-46F0-B9C4-E138763C14D9}" srcId="{F33CE1CF-14BF-4A1B-9D38-A0100CD2A2B9}" destId="{FEADB57F-6AC5-402D-B65C-F61062AB989C}" srcOrd="3" destOrd="0" parTransId="{49A0F9B9-19B6-47DF-8C48-C8DD0FC829E5}" sibTransId="{850E5A18-D980-4EE5-A21A-DFA3F9E6DC26}"/>
    <dgm:cxn modelId="{5E7CB06C-6118-4B56-8EDB-578E6892DCA9}" type="presOf" srcId="{FEADB57F-6AC5-402D-B65C-F61062AB989C}" destId="{91DDE63A-0775-4341-AB3D-54BD2CBD11D9}" srcOrd="1" destOrd="0" presId="urn:microsoft.com/office/officeart/2008/layout/NameandTitleOrganizationalChart"/>
    <dgm:cxn modelId="{F9445F1A-3E93-4EC6-B5B7-0CFE558AD11F}" srcId="{F33CE1CF-14BF-4A1B-9D38-A0100CD2A2B9}" destId="{F2895689-2149-48A2-87CA-35C2859F3E94}" srcOrd="0" destOrd="0" parTransId="{38839A01-A901-47E1-A392-98AA036742AC}" sibTransId="{03FEE1AA-F3AC-4FBD-AE96-8C280E798AF6}"/>
    <dgm:cxn modelId="{B6641571-0731-4BD7-B383-E20BEEAB0980}" type="presOf" srcId="{AF1A740F-F9E3-4C8D-A554-EA3C219972E0}" destId="{E953E742-142B-403A-862B-FCF0AE88512C}" srcOrd="1" destOrd="0" presId="urn:microsoft.com/office/officeart/2008/layout/NameandTitleOrganizationalChart"/>
    <dgm:cxn modelId="{38480449-2D7F-4343-A655-626574BD8FC8}" srcId="{F33CE1CF-14BF-4A1B-9D38-A0100CD2A2B9}" destId="{0BBCF592-979D-461F-9CAB-3CEC9D6579B0}" srcOrd="1" destOrd="0" parTransId="{5844B072-B3B8-4658-9B79-14010C66F907}" sibTransId="{7C00067C-C163-4AC1-AF5E-064C17269FE1}"/>
    <dgm:cxn modelId="{A068D1FE-84A5-48D9-B5BF-2CB8D255500A}" type="presOf" srcId="{38839A01-A901-47E1-A392-98AA036742AC}" destId="{9C4D263A-914F-4DA0-A56F-C91FFAE2F447}" srcOrd="0" destOrd="0" presId="urn:microsoft.com/office/officeart/2008/layout/NameandTitleOrganizationalChart"/>
    <dgm:cxn modelId="{A555829B-F2CF-487D-9343-98842DE86F3F}" type="presOf" srcId="{639E312F-3C7B-4E93-B1A5-357CCB6B96F5}" destId="{A36FA16C-089B-46C2-AA16-F16FBFE6BC47}" srcOrd="0" destOrd="0" presId="urn:microsoft.com/office/officeart/2008/layout/NameandTitleOrganizationalChart"/>
    <dgm:cxn modelId="{79774E9E-5EEA-46C0-AAC9-29750F36D537}" type="presOf" srcId="{F33CE1CF-14BF-4A1B-9D38-A0100CD2A2B9}" destId="{42DAC949-F270-4384-BE10-1FE8666D6AE6}" srcOrd="0" destOrd="0" presId="urn:microsoft.com/office/officeart/2008/layout/NameandTitleOrganizationalChart"/>
    <dgm:cxn modelId="{915EE292-3AA2-4BAF-A93C-B0FFC5D95F9B}" type="presOf" srcId="{5844B072-B3B8-4658-9B79-14010C66F907}" destId="{C6CA6639-91AD-4B5C-81DC-379FFD97D975}" srcOrd="0" destOrd="0" presId="urn:microsoft.com/office/officeart/2008/layout/NameandTitleOrganizationalChart"/>
    <dgm:cxn modelId="{1119E4F5-0972-4DD9-99CF-1BC8D26D03A2}" srcId="{F33CE1CF-14BF-4A1B-9D38-A0100CD2A2B9}" destId="{AF1A740F-F9E3-4C8D-A554-EA3C219972E0}" srcOrd="2" destOrd="0" parTransId="{EEE0212E-DC2D-45AE-83C2-66F310FFFDEA}" sibTransId="{29B38BB5-8622-48F0-8999-D91D507694CF}"/>
    <dgm:cxn modelId="{9AC7C6F8-1058-442A-8774-5593F2CC7D4A}" type="presOf" srcId="{F33CE1CF-14BF-4A1B-9D38-A0100CD2A2B9}" destId="{7BC5EDF8-20E4-4D27-BA06-38ABBC4AC06B}" srcOrd="1" destOrd="0" presId="urn:microsoft.com/office/officeart/2008/layout/NameandTitleOrganizationalChart"/>
    <dgm:cxn modelId="{7B726745-55E7-43EF-B6B0-A189CC321A52}" type="presOf" srcId="{EEE0212E-DC2D-45AE-83C2-66F310FFFDEA}" destId="{518FC4C5-AC21-4908-A2A9-A8A025FDB3CF}" srcOrd="0" destOrd="0" presId="urn:microsoft.com/office/officeart/2008/layout/NameandTitleOrganizationalChart"/>
    <dgm:cxn modelId="{1F8603CC-53BD-4F49-BC37-E479DFB79FC8}" type="presOf" srcId="{F2895689-2149-48A2-87CA-35C2859F3E94}" destId="{F96B4F21-3A50-41DA-A428-C0B9097B32EB}" srcOrd="0" destOrd="0" presId="urn:microsoft.com/office/officeart/2008/layout/NameandTitleOrganizationalChart"/>
    <dgm:cxn modelId="{B79CB004-93AE-4A87-91EF-4CE2468D562C}" type="presOf" srcId="{850E5A18-D980-4EE5-A21A-DFA3F9E6DC26}" destId="{58FCD638-9D0E-4B17-8934-71A03872008A}" srcOrd="0" destOrd="0" presId="urn:microsoft.com/office/officeart/2008/layout/NameandTitleOrganizationalChart"/>
    <dgm:cxn modelId="{06BE6A74-2279-4C0C-8D3C-6F3D14403FE8}" type="presOf" srcId="{49A0F9B9-19B6-47DF-8C48-C8DD0FC829E5}" destId="{552B52A0-27CC-4B2E-B0F9-ED6846BF6A2A}" srcOrd="0" destOrd="0" presId="urn:microsoft.com/office/officeart/2008/layout/NameandTitleOrganizationalChart"/>
    <dgm:cxn modelId="{1FD14423-F282-461E-A6AB-5C0BA2154BCC}" type="presOf" srcId="{29B38BB5-8622-48F0-8999-D91D507694CF}" destId="{9A8216AA-DC05-4BE7-9ECB-EB5D3E29E1B7}" srcOrd="0" destOrd="0" presId="urn:microsoft.com/office/officeart/2008/layout/NameandTitleOrganizationalChart"/>
    <dgm:cxn modelId="{F6823B7A-22DD-468E-A629-A4E59AC70E35}" type="presOf" srcId="{7C00067C-C163-4AC1-AF5E-064C17269FE1}" destId="{19E81C45-04D8-4EEB-A5C5-6528158F2312}" srcOrd="0" destOrd="0" presId="urn:microsoft.com/office/officeart/2008/layout/NameandTitleOrganizationalChart"/>
    <dgm:cxn modelId="{1A2603E7-E43B-4AA0-B3C2-468CDF251078}" type="presOf" srcId="{5EB9AAD1-FC4B-469B-8FBC-FD62641086A3}" destId="{79485DCA-F766-465B-98D7-F0B33135DAA6}" srcOrd="0" destOrd="0" presId="urn:microsoft.com/office/officeart/2008/layout/NameandTitleOrganizationalChart"/>
    <dgm:cxn modelId="{77EE2AE6-1F1B-4FF2-9F42-0F65F3F62261}" type="presOf" srcId="{FEADB57F-6AC5-402D-B65C-F61062AB989C}" destId="{823768B0-347E-4DDB-BE8C-72570C69077C}" srcOrd="0" destOrd="0" presId="urn:microsoft.com/office/officeart/2008/layout/NameandTitleOrganizationalChart"/>
    <dgm:cxn modelId="{690DAABD-0A4B-47BA-9F94-B71574C13F8C}" type="presOf" srcId="{03FEE1AA-F3AC-4FBD-AE96-8C280E798AF6}" destId="{C430DF13-7CB5-4742-86F2-1C8E1DA43C19}" srcOrd="0" destOrd="0" presId="urn:microsoft.com/office/officeart/2008/layout/NameandTitleOrganizationalChart"/>
    <dgm:cxn modelId="{B94FA837-D505-492F-8BB9-FDBD3A730CBB}" srcId="{5EB9AAD1-FC4B-469B-8FBC-FD62641086A3}" destId="{F33CE1CF-14BF-4A1B-9D38-A0100CD2A2B9}" srcOrd="0" destOrd="0" parTransId="{9B23AF43-600A-4D6F-8F16-1F190B1AF800}" sibTransId="{639E312F-3C7B-4E93-B1A5-357CCB6B96F5}"/>
    <dgm:cxn modelId="{B2275404-00F8-47B0-BA3F-222B75EFE32B}" type="presOf" srcId="{0BBCF592-979D-461F-9CAB-3CEC9D6579B0}" destId="{E294B913-56C7-4336-AFDC-1085E447071E}" srcOrd="0" destOrd="0" presId="urn:microsoft.com/office/officeart/2008/layout/NameandTitleOrganizationalChart"/>
    <dgm:cxn modelId="{8AD186BC-7186-40EC-B38A-BBB2070593C4}" type="presParOf" srcId="{79485DCA-F766-465B-98D7-F0B33135DAA6}" destId="{06C75EAF-4EE1-426D-8BB6-30A7700F28D3}" srcOrd="0" destOrd="0" presId="urn:microsoft.com/office/officeart/2008/layout/NameandTitleOrganizationalChart"/>
    <dgm:cxn modelId="{A47F666A-DBA2-4D52-88AC-F5314B99B2EC}" type="presParOf" srcId="{06C75EAF-4EE1-426D-8BB6-30A7700F28D3}" destId="{54108269-E3C6-4C62-A225-6D42BFC0B40E}" srcOrd="0" destOrd="0" presId="urn:microsoft.com/office/officeart/2008/layout/NameandTitleOrganizationalChart"/>
    <dgm:cxn modelId="{2D8B51CA-EDB5-4B27-A64E-4BD6A34A0286}" type="presParOf" srcId="{54108269-E3C6-4C62-A225-6D42BFC0B40E}" destId="{42DAC949-F270-4384-BE10-1FE8666D6AE6}" srcOrd="0" destOrd="0" presId="urn:microsoft.com/office/officeart/2008/layout/NameandTitleOrganizationalChart"/>
    <dgm:cxn modelId="{72651CD7-3C09-40D0-826F-451BC9E9FA76}" type="presParOf" srcId="{54108269-E3C6-4C62-A225-6D42BFC0B40E}" destId="{A36FA16C-089B-46C2-AA16-F16FBFE6BC47}" srcOrd="1" destOrd="0" presId="urn:microsoft.com/office/officeart/2008/layout/NameandTitleOrganizationalChart"/>
    <dgm:cxn modelId="{947D9AF5-FA38-471C-946E-F6311D1B2C3F}" type="presParOf" srcId="{54108269-E3C6-4C62-A225-6D42BFC0B40E}" destId="{7BC5EDF8-20E4-4D27-BA06-38ABBC4AC06B}" srcOrd="2" destOrd="0" presId="urn:microsoft.com/office/officeart/2008/layout/NameandTitleOrganizationalChart"/>
    <dgm:cxn modelId="{8101FF9F-D4A3-4377-A4D7-E495C0B06405}" type="presParOf" srcId="{06C75EAF-4EE1-426D-8BB6-30A7700F28D3}" destId="{C6479207-2E55-4323-91B3-85DA95F0645E}" srcOrd="1" destOrd="0" presId="urn:microsoft.com/office/officeart/2008/layout/NameandTitleOrganizationalChart"/>
    <dgm:cxn modelId="{8257FFFA-B6B6-4A37-897E-C6CE16A84376}" type="presParOf" srcId="{C6479207-2E55-4323-91B3-85DA95F0645E}" destId="{C6CA6639-91AD-4B5C-81DC-379FFD97D975}" srcOrd="0" destOrd="0" presId="urn:microsoft.com/office/officeart/2008/layout/NameandTitleOrganizationalChart"/>
    <dgm:cxn modelId="{89F4E02B-E97E-4DB1-A98E-2FF6F4090D25}" type="presParOf" srcId="{C6479207-2E55-4323-91B3-85DA95F0645E}" destId="{97F3FA15-B345-4BD0-A5B2-F98F0E532E56}" srcOrd="1" destOrd="0" presId="urn:microsoft.com/office/officeart/2008/layout/NameandTitleOrganizationalChart"/>
    <dgm:cxn modelId="{BFA82074-590A-4444-A1EB-E5F68AD12D43}" type="presParOf" srcId="{97F3FA15-B345-4BD0-A5B2-F98F0E532E56}" destId="{7C7549EC-987C-4E57-B03B-C53500F09325}" srcOrd="0" destOrd="0" presId="urn:microsoft.com/office/officeart/2008/layout/NameandTitleOrganizationalChart"/>
    <dgm:cxn modelId="{72559923-BC93-4DAC-B2C9-A7EA28B9D386}" type="presParOf" srcId="{7C7549EC-987C-4E57-B03B-C53500F09325}" destId="{E294B913-56C7-4336-AFDC-1085E447071E}" srcOrd="0" destOrd="0" presId="urn:microsoft.com/office/officeart/2008/layout/NameandTitleOrganizationalChart"/>
    <dgm:cxn modelId="{7BDBDD29-DA9C-4CCA-A450-1C351F81FD07}" type="presParOf" srcId="{7C7549EC-987C-4E57-B03B-C53500F09325}" destId="{19E81C45-04D8-4EEB-A5C5-6528158F2312}" srcOrd="1" destOrd="0" presId="urn:microsoft.com/office/officeart/2008/layout/NameandTitleOrganizationalChart"/>
    <dgm:cxn modelId="{9851CC68-34D5-49F1-8AC0-7BCFE5E868FD}" type="presParOf" srcId="{7C7549EC-987C-4E57-B03B-C53500F09325}" destId="{D36AA754-B6E4-48E9-AAB8-2EAB415DCD02}" srcOrd="2" destOrd="0" presId="urn:microsoft.com/office/officeart/2008/layout/NameandTitleOrganizationalChart"/>
    <dgm:cxn modelId="{CE48BE3B-CFDB-47AE-AA87-5F26584AE3EA}" type="presParOf" srcId="{97F3FA15-B345-4BD0-A5B2-F98F0E532E56}" destId="{5FAE9AAD-89EC-42DA-9752-88BD8B2D4635}" srcOrd="1" destOrd="0" presId="urn:microsoft.com/office/officeart/2008/layout/NameandTitleOrganizationalChart"/>
    <dgm:cxn modelId="{B03253CA-C358-47C5-9E15-0CB9806BB2FB}" type="presParOf" srcId="{97F3FA15-B345-4BD0-A5B2-F98F0E532E56}" destId="{1FE1BFEB-E118-4E60-8B8A-128A49A23811}" srcOrd="2" destOrd="0" presId="urn:microsoft.com/office/officeart/2008/layout/NameandTitleOrganizationalChart"/>
    <dgm:cxn modelId="{15C67287-0133-401D-B0B6-ECCF0920B60C}" type="presParOf" srcId="{C6479207-2E55-4323-91B3-85DA95F0645E}" destId="{518FC4C5-AC21-4908-A2A9-A8A025FDB3CF}" srcOrd="2" destOrd="0" presId="urn:microsoft.com/office/officeart/2008/layout/NameandTitleOrganizationalChart"/>
    <dgm:cxn modelId="{54D6C75A-7AFA-4EA1-B790-8A1B4B1EA6CE}" type="presParOf" srcId="{C6479207-2E55-4323-91B3-85DA95F0645E}" destId="{D8F137BC-A3E2-4C84-B903-5BEF667E636B}" srcOrd="3" destOrd="0" presId="urn:microsoft.com/office/officeart/2008/layout/NameandTitleOrganizationalChart"/>
    <dgm:cxn modelId="{124FCDF6-DDAF-409A-9CDE-7B3BCCCA129E}" type="presParOf" srcId="{D8F137BC-A3E2-4C84-B903-5BEF667E636B}" destId="{67528EEF-7C72-4853-A186-7347ADEB1EB4}" srcOrd="0" destOrd="0" presId="urn:microsoft.com/office/officeart/2008/layout/NameandTitleOrganizationalChart"/>
    <dgm:cxn modelId="{636EADFD-0549-451D-9E37-A624D785FC04}" type="presParOf" srcId="{67528EEF-7C72-4853-A186-7347ADEB1EB4}" destId="{08F83BE9-29F0-427D-8109-306F5FF40FBE}" srcOrd="0" destOrd="0" presId="urn:microsoft.com/office/officeart/2008/layout/NameandTitleOrganizationalChart"/>
    <dgm:cxn modelId="{2807BE54-8F35-4A2D-ADAF-D9A17A3964A3}" type="presParOf" srcId="{67528EEF-7C72-4853-A186-7347ADEB1EB4}" destId="{9A8216AA-DC05-4BE7-9ECB-EB5D3E29E1B7}" srcOrd="1" destOrd="0" presId="urn:microsoft.com/office/officeart/2008/layout/NameandTitleOrganizationalChart"/>
    <dgm:cxn modelId="{81B0E417-A6DE-4999-B4C2-EE2B8A0D42BB}" type="presParOf" srcId="{67528EEF-7C72-4853-A186-7347ADEB1EB4}" destId="{E953E742-142B-403A-862B-FCF0AE88512C}" srcOrd="2" destOrd="0" presId="urn:microsoft.com/office/officeart/2008/layout/NameandTitleOrganizationalChart"/>
    <dgm:cxn modelId="{04E6642F-9A71-4BF7-BDAB-BD39825A5048}" type="presParOf" srcId="{D8F137BC-A3E2-4C84-B903-5BEF667E636B}" destId="{29C35FA7-2E4E-43F5-AF66-E4EE7256EA27}" srcOrd="1" destOrd="0" presId="urn:microsoft.com/office/officeart/2008/layout/NameandTitleOrganizationalChart"/>
    <dgm:cxn modelId="{C02C581C-A290-46A5-BA98-938EDD434A9E}" type="presParOf" srcId="{D8F137BC-A3E2-4C84-B903-5BEF667E636B}" destId="{692D7AEA-84A7-413E-A77A-BD8305642DC5}" srcOrd="2" destOrd="0" presId="urn:microsoft.com/office/officeart/2008/layout/NameandTitleOrganizationalChart"/>
    <dgm:cxn modelId="{E4D212DF-34E8-413B-8C6F-DD6E1168F029}" type="presParOf" srcId="{C6479207-2E55-4323-91B3-85DA95F0645E}" destId="{552B52A0-27CC-4B2E-B0F9-ED6846BF6A2A}" srcOrd="4" destOrd="0" presId="urn:microsoft.com/office/officeart/2008/layout/NameandTitleOrganizationalChart"/>
    <dgm:cxn modelId="{D5C71427-45BB-45E4-9DEA-758CDED7486F}" type="presParOf" srcId="{C6479207-2E55-4323-91B3-85DA95F0645E}" destId="{9F925758-A961-462F-AB72-CBC27E659F2C}" srcOrd="5" destOrd="0" presId="urn:microsoft.com/office/officeart/2008/layout/NameandTitleOrganizationalChart"/>
    <dgm:cxn modelId="{0083A036-913B-4056-83B7-BCD29FED22E7}" type="presParOf" srcId="{9F925758-A961-462F-AB72-CBC27E659F2C}" destId="{783FCF92-5CC2-4D32-B0DD-EE8C3E6C1E69}" srcOrd="0" destOrd="0" presId="urn:microsoft.com/office/officeart/2008/layout/NameandTitleOrganizationalChart"/>
    <dgm:cxn modelId="{D8E58F98-A2CA-4C52-BD4F-A9C3F152FA9B}" type="presParOf" srcId="{783FCF92-5CC2-4D32-B0DD-EE8C3E6C1E69}" destId="{823768B0-347E-4DDB-BE8C-72570C69077C}" srcOrd="0" destOrd="0" presId="urn:microsoft.com/office/officeart/2008/layout/NameandTitleOrganizationalChart"/>
    <dgm:cxn modelId="{45112BE8-12C8-4343-A455-ABCD96D67ED9}" type="presParOf" srcId="{783FCF92-5CC2-4D32-B0DD-EE8C3E6C1E69}" destId="{58FCD638-9D0E-4B17-8934-71A03872008A}" srcOrd="1" destOrd="0" presId="urn:microsoft.com/office/officeart/2008/layout/NameandTitleOrganizationalChart"/>
    <dgm:cxn modelId="{B31A53B4-30EC-46CB-A98D-9A2C16DE97CE}" type="presParOf" srcId="{783FCF92-5CC2-4D32-B0DD-EE8C3E6C1E69}" destId="{91DDE63A-0775-4341-AB3D-54BD2CBD11D9}" srcOrd="2" destOrd="0" presId="urn:microsoft.com/office/officeart/2008/layout/NameandTitleOrganizationalChart"/>
    <dgm:cxn modelId="{C4E2C48C-8088-4290-BABD-C00D083F8B48}" type="presParOf" srcId="{9F925758-A961-462F-AB72-CBC27E659F2C}" destId="{FE6392DD-E3FC-4936-8E78-7A25F3EF40C0}" srcOrd="1" destOrd="0" presId="urn:microsoft.com/office/officeart/2008/layout/NameandTitleOrganizationalChart"/>
    <dgm:cxn modelId="{FB853C68-E05C-489F-B03C-6FFA08735225}" type="presParOf" srcId="{9F925758-A961-462F-AB72-CBC27E659F2C}" destId="{87A3788E-98FA-4539-8DCA-5F28F35ADEED}" srcOrd="2" destOrd="0" presId="urn:microsoft.com/office/officeart/2008/layout/NameandTitleOrganizationalChart"/>
    <dgm:cxn modelId="{6F80D953-DBD1-4ABD-A2C4-A61E7C071EE7}" type="presParOf" srcId="{06C75EAF-4EE1-426D-8BB6-30A7700F28D3}" destId="{5DBB340F-DB16-4F26-A918-75B6DB4E9A7F}" srcOrd="2" destOrd="0" presId="urn:microsoft.com/office/officeart/2008/layout/NameandTitleOrganizationalChart"/>
    <dgm:cxn modelId="{4DA9319F-7444-40BB-B0DE-C0BF2F375BD7}" type="presParOf" srcId="{5DBB340F-DB16-4F26-A918-75B6DB4E9A7F}" destId="{9C4D263A-914F-4DA0-A56F-C91FFAE2F447}" srcOrd="0" destOrd="0" presId="urn:microsoft.com/office/officeart/2008/layout/NameandTitleOrganizationalChart"/>
    <dgm:cxn modelId="{6AE01ACF-3E5E-4849-93C0-E319FE77693F}" type="presParOf" srcId="{5DBB340F-DB16-4F26-A918-75B6DB4E9A7F}" destId="{7C4ABC66-C5D6-4713-B44D-1A566F4B78E3}" srcOrd="1" destOrd="0" presId="urn:microsoft.com/office/officeart/2008/layout/NameandTitleOrganizationalChart"/>
    <dgm:cxn modelId="{EAAAB816-3805-4953-8924-B4ACB520C4EE}" type="presParOf" srcId="{7C4ABC66-C5D6-4713-B44D-1A566F4B78E3}" destId="{ADFDD6E2-6130-4C2C-B5BE-43FB3D7FB6D3}" srcOrd="0" destOrd="0" presId="urn:microsoft.com/office/officeart/2008/layout/NameandTitleOrganizationalChart"/>
    <dgm:cxn modelId="{AA283E14-1903-49DA-884F-BF70B309A8F6}" type="presParOf" srcId="{ADFDD6E2-6130-4C2C-B5BE-43FB3D7FB6D3}" destId="{F96B4F21-3A50-41DA-A428-C0B9097B32EB}" srcOrd="0" destOrd="0" presId="urn:microsoft.com/office/officeart/2008/layout/NameandTitleOrganizationalChart"/>
    <dgm:cxn modelId="{095E5A3E-29FE-4C79-BBF1-ECEAA87F229D}" type="presParOf" srcId="{ADFDD6E2-6130-4C2C-B5BE-43FB3D7FB6D3}" destId="{C430DF13-7CB5-4742-86F2-1C8E1DA43C19}" srcOrd="1" destOrd="0" presId="urn:microsoft.com/office/officeart/2008/layout/NameandTitleOrganizationalChart"/>
    <dgm:cxn modelId="{391F074B-D0E4-4324-8931-67BC01306F47}" type="presParOf" srcId="{ADFDD6E2-6130-4C2C-B5BE-43FB3D7FB6D3}" destId="{AEAE96BE-BD9C-4732-A6BB-9A0348767EFC}" srcOrd="2" destOrd="0" presId="urn:microsoft.com/office/officeart/2008/layout/NameandTitleOrganizationalChart"/>
    <dgm:cxn modelId="{8B41E832-3BF7-41FB-B05C-59D45631C675}" type="presParOf" srcId="{7C4ABC66-C5D6-4713-B44D-1A566F4B78E3}" destId="{267CF092-969C-4888-B7E8-57BB31CB7DAA}" srcOrd="1" destOrd="0" presId="urn:microsoft.com/office/officeart/2008/layout/NameandTitleOrganizationalChart"/>
    <dgm:cxn modelId="{A48D85AC-9ABD-413A-A3D0-4FD8EC10166F}" type="presParOf" srcId="{7C4ABC66-C5D6-4713-B44D-1A566F4B78E3}" destId="{FE7F1E1B-FA23-414F-A693-9C59FACEF6D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DB82F0-328A-45E8-BFBF-7169A43224A5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CC609A8-FE11-4146-B17B-096E5EDD0497}">
      <dgm:prSet phldrT="[Текст]" phldr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/>
        </a:p>
      </dgm:t>
    </dgm:pt>
    <dgm:pt modelId="{5C905652-876E-4277-B07A-D83156C96476}" type="parTrans" cxnId="{C1087AFC-AF0C-4D0F-98CB-34F35BF06DD2}">
      <dgm:prSet/>
      <dgm:spPr/>
      <dgm:t>
        <a:bodyPr/>
        <a:lstStyle/>
        <a:p>
          <a:endParaRPr lang="bg-BG"/>
        </a:p>
      </dgm:t>
    </dgm:pt>
    <dgm:pt modelId="{FB581431-43C3-4A3B-A93B-59F4D1A07B3A}" type="sibTrans" cxnId="{C1087AFC-AF0C-4D0F-98CB-34F35BF06DD2}">
      <dgm:prSet/>
      <dgm:spPr/>
      <dgm:t>
        <a:bodyPr/>
        <a:lstStyle/>
        <a:p>
          <a:endParaRPr lang="bg-BG"/>
        </a:p>
      </dgm:t>
    </dgm:pt>
    <dgm:pt modelId="{B8B144BF-C202-41B4-9764-1A64B909BA5A}">
      <dgm:prSet phldrT="[Текст]" phldr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bg-BG"/>
        </a:p>
      </dgm:t>
    </dgm:pt>
    <dgm:pt modelId="{7C890D52-704D-4609-A292-EA23B26FE76D}" type="parTrans" cxnId="{24D452DB-0D65-4099-A57C-453DF1595B0C}">
      <dgm:prSet/>
      <dgm:spPr/>
      <dgm:t>
        <a:bodyPr/>
        <a:lstStyle/>
        <a:p>
          <a:endParaRPr lang="bg-BG"/>
        </a:p>
      </dgm:t>
    </dgm:pt>
    <dgm:pt modelId="{34DEA4E2-34F8-489C-BE91-CA0CE1F4B9AD}" type="sibTrans" cxnId="{24D452DB-0D65-4099-A57C-453DF1595B0C}">
      <dgm:prSet/>
      <dgm:spPr/>
      <dgm:t>
        <a:bodyPr/>
        <a:lstStyle/>
        <a:p>
          <a:endParaRPr lang="bg-BG"/>
        </a:p>
      </dgm:t>
    </dgm:pt>
    <dgm:pt modelId="{3BD56F43-D2A0-4345-AC23-AB594717DD1A}">
      <dgm:prSet phldrT="[Текст]" phldr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bg-BG"/>
        </a:p>
      </dgm:t>
    </dgm:pt>
    <dgm:pt modelId="{3FFD961D-8640-4659-81DF-DE29E5CC52FB}" type="parTrans" cxnId="{C78D5CC7-9131-45D9-9DCD-6C66579548D6}">
      <dgm:prSet/>
      <dgm:spPr/>
      <dgm:t>
        <a:bodyPr/>
        <a:lstStyle/>
        <a:p>
          <a:endParaRPr lang="bg-BG"/>
        </a:p>
      </dgm:t>
    </dgm:pt>
    <dgm:pt modelId="{CFB772D3-9A41-4CC8-B28B-B7DA55A1786B}" type="sibTrans" cxnId="{C78D5CC7-9131-45D9-9DCD-6C66579548D6}">
      <dgm:prSet/>
      <dgm:spPr/>
      <dgm:t>
        <a:bodyPr/>
        <a:lstStyle/>
        <a:p>
          <a:endParaRPr lang="bg-BG"/>
        </a:p>
      </dgm:t>
    </dgm:pt>
    <dgm:pt modelId="{C48C7B11-E46B-46F5-9A6A-F9B36CD9C8B9}">
      <dgm:prSet phldrT="[Текст]" phldr="1"/>
      <dgm:spPr>
        <a:solidFill>
          <a:srgbClr val="7030A0"/>
        </a:solidFill>
      </dgm:spPr>
      <dgm:t>
        <a:bodyPr/>
        <a:lstStyle/>
        <a:p>
          <a:endParaRPr lang="bg-BG"/>
        </a:p>
      </dgm:t>
    </dgm:pt>
    <dgm:pt modelId="{C055B9FF-3F4F-456B-AC06-296241FC84DB}" type="parTrans" cxnId="{4E74B282-E211-451A-A18E-2E87829FFD4C}">
      <dgm:prSet/>
      <dgm:spPr/>
      <dgm:t>
        <a:bodyPr/>
        <a:lstStyle/>
        <a:p>
          <a:endParaRPr lang="bg-BG"/>
        </a:p>
      </dgm:t>
    </dgm:pt>
    <dgm:pt modelId="{233E2AD7-E3C6-43F1-8BED-1551ED78E3F2}" type="sibTrans" cxnId="{4E74B282-E211-451A-A18E-2E87829FFD4C}">
      <dgm:prSet/>
      <dgm:spPr/>
      <dgm:t>
        <a:bodyPr/>
        <a:lstStyle/>
        <a:p>
          <a:endParaRPr lang="bg-BG"/>
        </a:p>
      </dgm:t>
    </dgm:pt>
    <dgm:pt modelId="{AF922A6B-4909-4D5F-9CEC-654B728A0520}">
      <dgm:prSet phldrT="[Текст]" phldr="1"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bg-BG" dirty="0"/>
        </a:p>
      </dgm:t>
    </dgm:pt>
    <dgm:pt modelId="{15AA3AEA-3BD7-4F00-B3D7-3D4F1DDCE5FA}" type="parTrans" cxnId="{939A1A0A-8B3C-4401-A467-855ECAEA2F5B}">
      <dgm:prSet/>
      <dgm:spPr/>
      <dgm:t>
        <a:bodyPr/>
        <a:lstStyle/>
        <a:p>
          <a:endParaRPr lang="bg-BG"/>
        </a:p>
      </dgm:t>
    </dgm:pt>
    <dgm:pt modelId="{CCC4EB36-98D4-4784-B1AA-96B0FF624FFF}" type="sibTrans" cxnId="{939A1A0A-8B3C-4401-A467-855ECAEA2F5B}">
      <dgm:prSet/>
      <dgm:spPr/>
      <dgm:t>
        <a:bodyPr/>
        <a:lstStyle/>
        <a:p>
          <a:endParaRPr lang="bg-BG"/>
        </a:p>
      </dgm:t>
    </dgm:pt>
    <dgm:pt modelId="{3048BB56-1F29-48C7-A90A-CEE059CD9040}">
      <dgm:prSet phldrT="[Текст]" phldr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bg-BG"/>
        </a:p>
      </dgm:t>
    </dgm:pt>
    <dgm:pt modelId="{F1D6C228-2705-4DA7-BA9B-288D69956EE2}" type="parTrans" cxnId="{37C99492-A8C2-44D6-8A70-2308AAC8A710}">
      <dgm:prSet/>
      <dgm:spPr/>
      <dgm:t>
        <a:bodyPr/>
        <a:lstStyle/>
        <a:p>
          <a:endParaRPr lang="bg-BG"/>
        </a:p>
      </dgm:t>
    </dgm:pt>
    <dgm:pt modelId="{26EE0145-0768-4EBC-A0D6-C26E71671938}" type="sibTrans" cxnId="{37C99492-A8C2-44D6-8A70-2308AAC8A710}">
      <dgm:prSet/>
      <dgm:spPr/>
      <dgm:t>
        <a:bodyPr/>
        <a:lstStyle/>
        <a:p>
          <a:endParaRPr lang="bg-BG"/>
        </a:p>
      </dgm:t>
    </dgm:pt>
    <dgm:pt modelId="{F6606430-EEED-489D-85BD-72624175884E}">
      <dgm:prSet phldrT="[Текст]" phldr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bg-BG" dirty="0"/>
        </a:p>
      </dgm:t>
    </dgm:pt>
    <dgm:pt modelId="{876713A4-8BD3-42EA-9570-7E5084882317}" type="parTrans" cxnId="{78BD0E26-69E0-40DE-912D-08C35ACA80CD}">
      <dgm:prSet/>
      <dgm:spPr/>
      <dgm:t>
        <a:bodyPr/>
        <a:lstStyle/>
        <a:p>
          <a:endParaRPr lang="bg-BG"/>
        </a:p>
      </dgm:t>
    </dgm:pt>
    <dgm:pt modelId="{D99BD13D-DFD7-47BC-ADB1-F4E32C3DE711}" type="sibTrans" cxnId="{78BD0E26-69E0-40DE-912D-08C35ACA80CD}">
      <dgm:prSet/>
      <dgm:spPr/>
      <dgm:t>
        <a:bodyPr/>
        <a:lstStyle/>
        <a:p>
          <a:endParaRPr lang="bg-BG"/>
        </a:p>
      </dgm:t>
    </dgm:pt>
    <dgm:pt modelId="{73DFE8BB-74C2-47AD-B746-84FB70EF1B47}">
      <dgm:prSet phldrT="[Текст]" phldr="1"/>
      <dgm:spPr>
        <a:solidFill>
          <a:srgbClr val="00B050"/>
        </a:solidFill>
      </dgm:spPr>
      <dgm:t>
        <a:bodyPr/>
        <a:lstStyle/>
        <a:p>
          <a:endParaRPr lang="bg-BG"/>
        </a:p>
      </dgm:t>
    </dgm:pt>
    <dgm:pt modelId="{03138A65-3DD5-4CBA-ACE2-54345A35C240}" type="parTrans" cxnId="{3394AD03-C947-43BC-97E1-1989B187A214}">
      <dgm:prSet/>
      <dgm:spPr/>
      <dgm:t>
        <a:bodyPr/>
        <a:lstStyle/>
        <a:p>
          <a:endParaRPr lang="bg-BG"/>
        </a:p>
      </dgm:t>
    </dgm:pt>
    <dgm:pt modelId="{A8E9E1A0-3347-482A-AED1-8FFB48D6E941}" type="sibTrans" cxnId="{3394AD03-C947-43BC-97E1-1989B187A214}">
      <dgm:prSet/>
      <dgm:spPr/>
      <dgm:t>
        <a:bodyPr/>
        <a:lstStyle/>
        <a:p>
          <a:endParaRPr lang="bg-BG"/>
        </a:p>
      </dgm:t>
    </dgm:pt>
    <dgm:pt modelId="{11FD791C-6549-4F35-9F14-82B03C19E9AE}">
      <dgm:prSet phldrT="[Текст]" phldr="1"/>
      <dgm:spPr/>
      <dgm:t>
        <a:bodyPr/>
        <a:lstStyle/>
        <a:p>
          <a:endParaRPr lang="bg-BG"/>
        </a:p>
      </dgm:t>
    </dgm:pt>
    <dgm:pt modelId="{8ED615BE-487B-4476-B8D7-4A367EE09C64}" type="parTrans" cxnId="{504B6164-180E-48A7-A946-3D93AA27B791}">
      <dgm:prSet/>
      <dgm:spPr/>
      <dgm:t>
        <a:bodyPr/>
        <a:lstStyle/>
        <a:p>
          <a:endParaRPr lang="bg-BG"/>
        </a:p>
      </dgm:t>
    </dgm:pt>
    <dgm:pt modelId="{EA81EB63-477A-4D18-ADEF-2C9F27EAC8C5}" type="sibTrans" cxnId="{504B6164-180E-48A7-A946-3D93AA27B791}">
      <dgm:prSet/>
      <dgm:spPr/>
      <dgm:t>
        <a:bodyPr/>
        <a:lstStyle/>
        <a:p>
          <a:endParaRPr lang="bg-BG"/>
        </a:p>
      </dgm:t>
    </dgm:pt>
    <dgm:pt modelId="{AF5B5739-1572-4BD0-9293-FD39AFC3C250}" type="pres">
      <dgm:prSet presAssocID="{FDDB82F0-328A-45E8-BFBF-7169A43224A5}" presName="diagram" presStyleCnt="0">
        <dgm:presLayoutVars>
          <dgm:dir/>
          <dgm:resizeHandles/>
        </dgm:presLayoutVars>
      </dgm:prSet>
      <dgm:spPr/>
    </dgm:pt>
    <dgm:pt modelId="{B6EB0C44-68B6-484C-9A7F-7200DF5BA042}" type="pres">
      <dgm:prSet presAssocID="{7CC609A8-FE11-4146-B17B-096E5EDD0497}" presName="firstNode" presStyleLbl="node1" presStyleIdx="0" presStyleCnt="9">
        <dgm:presLayoutVars>
          <dgm:bulletEnabled val="1"/>
        </dgm:presLayoutVars>
      </dgm:prSet>
      <dgm:spPr/>
    </dgm:pt>
    <dgm:pt modelId="{EB444519-809F-4E23-A8ED-C0F5EC75A37F}" type="pres">
      <dgm:prSet presAssocID="{FB581431-43C3-4A3B-A93B-59F4D1A07B3A}" presName="sibTrans" presStyleLbl="sibTrans2D1" presStyleIdx="0" presStyleCnt="8"/>
      <dgm:spPr/>
    </dgm:pt>
    <dgm:pt modelId="{9290F750-DFDE-4A23-A8B3-592C452BF0A2}" type="pres">
      <dgm:prSet presAssocID="{B8B144BF-C202-41B4-9764-1A64B909BA5A}" presName="middleNode" presStyleCnt="0"/>
      <dgm:spPr/>
    </dgm:pt>
    <dgm:pt modelId="{0F38E5EE-9BEF-408B-A45E-1B87D80B7F85}" type="pres">
      <dgm:prSet presAssocID="{B8B144BF-C202-41B4-9764-1A64B909BA5A}" presName="padding" presStyleLbl="node1" presStyleIdx="0" presStyleCnt="9"/>
      <dgm:spPr/>
    </dgm:pt>
    <dgm:pt modelId="{4D891A85-0D41-4F8D-97E8-3A5761B43BE4}" type="pres">
      <dgm:prSet presAssocID="{B8B144BF-C202-41B4-9764-1A64B909BA5A}" presName="shape" presStyleLbl="node1" presStyleIdx="1" presStyleCnt="9">
        <dgm:presLayoutVars>
          <dgm:bulletEnabled val="1"/>
        </dgm:presLayoutVars>
      </dgm:prSet>
      <dgm:spPr/>
    </dgm:pt>
    <dgm:pt modelId="{6F1F3D48-F336-40D1-806B-B89AE3A8F053}" type="pres">
      <dgm:prSet presAssocID="{34DEA4E2-34F8-489C-BE91-CA0CE1F4B9AD}" presName="sibTrans" presStyleLbl="sibTrans2D1" presStyleIdx="1" presStyleCnt="8"/>
      <dgm:spPr/>
    </dgm:pt>
    <dgm:pt modelId="{484B0B7C-59CC-40C1-8F00-5EB7CC426F43}" type="pres">
      <dgm:prSet presAssocID="{3BD56F43-D2A0-4345-AC23-AB594717DD1A}" presName="middleNode" presStyleCnt="0"/>
      <dgm:spPr/>
    </dgm:pt>
    <dgm:pt modelId="{1A394CCD-819D-44A1-AD99-5061C243ABA5}" type="pres">
      <dgm:prSet presAssocID="{3BD56F43-D2A0-4345-AC23-AB594717DD1A}" presName="padding" presStyleLbl="node1" presStyleIdx="1" presStyleCnt="9"/>
      <dgm:spPr/>
    </dgm:pt>
    <dgm:pt modelId="{7BBE25AE-9BAE-43CB-B8A0-966618DC416B}" type="pres">
      <dgm:prSet presAssocID="{3BD56F43-D2A0-4345-AC23-AB594717DD1A}" presName="shape" presStyleLbl="node1" presStyleIdx="2" presStyleCnt="9">
        <dgm:presLayoutVars>
          <dgm:bulletEnabled val="1"/>
        </dgm:presLayoutVars>
      </dgm:prSet>
      <dgm:spPr/>
    </dgm:pt>
    <dgm:pt modelId="{5F592838-8047-4667-829E-FC22BF9D87CD}" type="pres">
      <dgm:prSet presAssocID="{CFB772D3-9A41-4CC8-B28B-B7DA55A1786B}" presName="sibTrans" presStyleLbl="sibTrans2D1" presStyleIdx="2" presStyleCnt="8"/>
      <dgm:spPr/>
    </dgm:pt>
    <dgm:pt modelId="{41976034-E89B-4C13-A1E9-B0B044CF83F5}" type="pres">
      <dgm:prSet presAssocID="{C48C7B11-E46B-46F5-9A6A-F9B36CD9C8B9}" presName="middleNode" presStyleCnt="0"/>
      <dgm:spPr/>
    </dgm:pt>
    <dgm:pt modelId="{EA82E195-A7F5-4165-87D5-D6FCE93C6372}" type="pres">
      <dgm:prSet presAssocID="{C48C7B11-E46B-46F5-9A6A-F9B36CD9C8B9}" presName="padding" presStyleLbl="node1" presStyleIdx="2" presStyleCnt="9"/>
      <dgm:spPr/>
    </dgm:pt>
    <dgm:pt modelId="{1FCAE2CD-45A8-4E2F-B11D-9D3E4B5F131D}" type="pres">
      <dgm:prSet presAssocID="{C48C7B11-E46B-46F5-9A6A-F9B36CD9C8B9}" presName="shape" presStyleLbl="node1" presStyleIdx="3" presStyleCnt="9">
        <dgm:presLayoutVars>
          <dgm:bulletEnabled val="1"/>
        </dgm:presLayoutVars>
      </dgm:prSet>
      <dgm:spPr/>
    </dgm:pt>
    <dgm:pt modelId="{1B09EC1F-E8A4-4AA1-824C-43EB9CF37EDA}" type="pres">
      <dgm:prSet presAssocID="{233E2AD7-E3C6-43F1-8BED-1551ED78E3F2}" presName="sibTrans" presStyleLbl="sibTrans2D1" presStyleIdx="3" presStyleCnt="8"/>
      <dgm:spPr/>
    </dgm:pt>
    <dgm:pt modelId="{F4DDE4BB-8239-4649-A4CA-561CFE19E6FE}" type="pres">
      <dgm:prSet presAssocID="{AF922A6B-4909-4D5F-9CEC-654B728A0520}" presName="middleNode" presStyleCnt="0"/>
      <dgm:spPr/>
    </dgm:pt>
    <dgm:pt modelId="{4C02EAF9-04DA-4DDE-9291-A3392408D84A}" type="pres">
      <dgm:prSet presAssocID="{AF922A6B-4909-4D5F-9CEC-654B728A0520}" presName="padding" presStyleLbl="node1" presStyleIdx="3" presStyleCnt="9"/>
      <dgm:spPr/>
    </dgm:pt>
    <dgm:pt modelId="{729127FE-A654-4795-A1F3-A52C2D407934}" type="pres">
      <dgm:prSet presAssocID="{AF922A6B-4909-4D5F-9CEC-654B728A0520}" presName="shape" presStyleLbl="node1" presStyleIdx="4" presStyleCnt="9">
        <dgm:presLayoutVars>
          <dgm:bulletEnabled val="1"/>
        </dgm:presLayoutVars>
      </dgm:prSet>
      <dgm:spPr/>
    </dgm:pt>
    <dgm:pt modelId="{BD3D6543-C22F-44E4-9C1D-8CA2119DCA34}" type="pres">
      <dgm:prSet presAssocID="{CCC4EB36-98D4-4784-B1AA-96B0FF624FFF}" presName="sibTrans" presStyleLbl="sibTrans2D1" presStyleIdx="4" presStyleCnt="8"/>
      <dgm:spPr/>
    </dgm:pt>
    <dgm:pt modelId="{0D822DE5-7143-41F3-8982-056A8F5E8851}" type="pres">
      <dgm:prSet presAssocID="{3048BB56-1F29-48C7-A90A-CEE059CD9040}" presName="middleNode" presStyleCnt="0"/>
      <dgm:spPr/>
    </dgm:pt>
    <dgm:pt modelId="{FB849B4E-9C23-43E1-ABF3-7C9CE3EA243D}" type="pres">
      <dgm:prSet presAssocID="{3048BB56-1F29-48C7-A90A-CEE059CD9040}" presName="padding" presStyleLbl="node1" presStyleIdx="4" presStyleCnt="9"/>
      <dgm:spPr/>
    </dgm:pt>
    <dgm:pt modelId="{E0BEE425-44AA-4106-8F0D-527AB26B96E1}" type="pres">
      <dgm:prSet presAssocID="{3048BB56-1F29-48C7-A90A-CEE059CD9040}" presName="shape" presStyleLbl="node1" presStyleIdx="5" presStyleCnt="9">
        <dgm:presLayoutVars>
          <dgm:bulletEnabled val="1"/>
        </dgm:presLayoutVars>
      </dgm:prSet>
      <dgm:spPr/>
    </dgm:pt>
    <dgm:pt modelId="{5C43F2A5-8242-42CE-8270-633C19E7F801}" type="pres">
      <dgm:prSet presAssocID="{26EE0145-0768-4EBC-A0D6-C26E71671938}" presName="sibTrans" presStyleLbl="sibTrans2D1" presStyleIdx="5" presStyleCnt="8"/>
      <dgm:spPr/>
    </dgm:pt>
    <dgm:pt modelId="{FB58221A-3DCB-4DC5-BC83-55B070EE6ED3}" type="pres">
      <dgm:prSet presAssocID="{F6606430-EEED-489D-85BD-72624175884E}" presName="middleNode" presStyleCnt="0"/>
      <dgm:spPr/>
    </dgm:pt>
    <dgm:pt modelId="{8C4387C5-4944-4DF5-A5B6-9405B24B4983}" type="pres">
      <dgm:prSet presAssocID="{F6606430-EEED-489D-85BD-72624175884E}" presName="padding" presStyleLbl="node1" presStyleIdx="5" presStyleCnt="9"/>
      <dgm:spPr/>
    </dgm:pt>
    <dgm:pt modelId="{192A9F20-E273-4AE1-89E9-191F20152D77}" type="pres">
      <dgm:prSet presAssocID="{F6606430-EEED-489D-85BD-72624175884E}" presName="shape" presStyleLbl="node1" presStyleIdx="6" presStyleCnt="9">
        <dgm:presLayoutVars>
          <dgm:bulletEnabled val="1"/>
        </dgm:presLayoutVars>
      </dgm:prSet>
      <dgm:spPr/>
    </dgm:pt>
    <dgm:pt modelId="{3260541B-6517-4E9F-AAFE-73BF172EB2EA}" type="pres">
      <dgm:prSet presAssocID="{D99BD13D-DFD7-47BC-ADB1-F4E32C3DE711}" presName="sibTrans" presStyleLbl="sibTrans2D1" presStyleIdx="6" presStyleCnt="8"/>
      <dgm:spPr/>
    </dgm:pt>
    <dgm:pt modelId="{211D20BC-28B0-47A5-8ECC-C96DF3784460}" type="pres">
      <dgm:prSet presAssocID="{73DFE8BB-74C2-47AD-B746-84FB70EF1B47}" presName="middleNode" presStyleCnt="0"/>
      <dgm:spPr/>
    </dgm:pt>
    <dgm:pt modelId="{E4935667-BD98-4CBD-B765-B769DCCCDF6A}" type="pres">
      <dgm:prSet presAssocID="{73DFE8BB-74C2-47AD-B746-84FB70EF1B47}" presName="padding" presStyleLbl="node1" presStyleIdx="6" presStyleCnt="9"/>
      <dgm:spPr/>
    </dgm:pt>
    <dgm:pt modelId="{0E27A313-6B2A-4E0D-B564-500933E9CC99}" type="pres">
      <dgm:prSet presAssocID="{73DFE8BB-74C2-47AD-B746-84FB70EF1B47}" presName="shape" presStyleLbl="node1" presStyleIdx="7" presStyleCnt="9">
        <dgm:presLayoutVars>
          <dgm:bulletEnabled val="1"/>
        </dgm:presLayoutVars>
      </dgm:prSet>
      <dgm:spPr/>
    </dgm:pt>
    <dgm:pt modelId="{A0076403-94E9-4AC9-86E8-8AEE20FB21A5}" type="pres">
      <dgm:prSet presAssocID="{A8E9E1A0-3347-482A-AED1-8FFB48D6E941}" presName="sibTrans" presStyleLbl="sibTrans2D1" presStyleIdx="7" presStyleCnt="8"/>
      <dgm:spPr/>
    </dgm:pt>
    <dgm:pt modelId="{D693C752-AF7E-4217-B398-F685F6F31F57}" type="pres">
      <dgm:prSet presAssocID="{11FD791C-6549-4F35-9F14-82B03C19E9AE}" presName="lastNode" presStyleLbl="node1" presStyleIdx="8" presStyleCnt="9">
        <dgm:presLayoutVars>
          <dgm:bulletEnabled val="1"/>
        </dgm:presLayoutVars>
      </dgm:prSet>
      <dgm:spPr/>
    </dgm:pt>
  </dgm:ptLst>
  <dgm:cxnLst>
    <dgm:cxn modelId="{CDE2C1DC-89DC-47BA-8A93-87F83D5D2784}" type="presOf" srcId="{34DEA4E2-34F8-489C-BE91-CA0CE1F4B9AD}" destId="{6F1F3D48-F336-40D1-806B-B89AE3A8F053}" srcOrd="0" destOrd="0" presId="urn:microsoft.com/office/officeart/2005/8/layout/bProcess2"/>
    <dgm:cxn modelId="{78BD0E26-69E0-40DE-912D-08C35ACA80CD}" srcId="{FDDB82F0-328A-45E8-BFBF-7169A43224A5}" destId="{F6606430-EEED-489D-85BD-72624175884E}" srcOrd="6" destOrd="0" parTransId="{876713A4-8BD3-42EA-9570-7E5084882317}" sibTransId="{D99BD13D-DFD7-47BC-ADB1-F4E32C3DE711}"/>
    <dgm:cxn modelId="{6D886123-B71F-48C7-BD34-600997AADD24}" type="presOf" srcId="{3048BB56-1F29-48C7-A90A-CEE059CD9040}" destId="{E0BEE425-44AA-4106-8F0D-527AB26B96E1}" srcOrd="0" destOrd="0" presId="urn:microsoft.com/office/officeart/2005/8/layout/bProcess2"/>
    <dgm:cxn modelId="{C78D5CC7-9131-45D9-9DCD-6C66579548D6}" srcId="{FDDB82F0-328A-45E8-BFBF-7169A43224A5}" destId="{3BD56F43-D2A0-4345-AC23-AB594717DD1A}" srcOrd="2" destOrd="0" parTransId="{3FFD961D-8640-4659-81DF-DE29E5CC52FB}" sibTransId="{CFB772D3-9A41-4CC8-B28B-B7DA55A1786B}"/>
    <dgm:cxn modelId="{725B311D-63E8-4763-9A16-C4BC485C3C73}" type="presOf" srcId="{F6606430-EEED-489D-85BD-72624175884E}" destId="{192A9F20-E273-4AE1-89E9-191F20152D77}" srcOrd="0" destOrd="0" presId="urn:microsoft.com/office/officeart/2005/8/layout/bProcess2"/>
    <dgm:cxn modelId="{5C6D678A-BF82-41A7-B9B3-05B8B84B817B}" type="presOf" srcId="{CFB772D3-9A41-4CC8-B28B-B7DA55A1786B}" destId="{5F592838-8047-4667-829E-FC22BF9D87CD}" srcOrd="0" destOrd="0" presId="urn:microsoft.com/office/officeart/2005/8/layout/bProcess2"/>
    <dgm:cxn modelId="{24D452DB-0D65-4099-A57C-453DF1595B0C}" srcId="{FDDB82F0-328A-45E8-BFBF-7169A43224A5}" destId="{B8B144BF-C202-41B4-9764-1A64B909BA5A}" srcOrd="1" destOrd="0" parTransId="{7C890D52-704D-4609-A292-EA23B26FE76D}" sibTransId="{34DEA4E2-34F8-489C-BE91-CA0CE1F4B9AD}"/>
    <dgm:cxn modelId="{37C99492-A8C2-44D6-8A70-2308AAC8A710}" srcId="{FDDB82F0-328A-45E8-BFBF-7169A43224A5}" destId="{3048BB56-1F29-48C7-A90A-CEE059CD9040}" srcOrd="5" destOrd="0" parTransId="{F1D6C228-2705-4DA7-BA9B-288D69956EE2}" sibTransId="{26EE0145-0768-4EBC-A0D6-C26E71671938}"/>
    <dgm:cxn modelId="{F5BC58C4-D818-4836-92CD-155243379122}" type="presOf" srcId="{C48C7B11-E46B-46F5-9A6A-F9B36CD9C8B9}" destId="{1FCAE2CD-45A8-4E2F-B11D-9D3E4B5F131D}" srcOrd="0" destOrd="0" presId="urn:microsoft.com/office/officeart/2005/8/layout/bProcess2"/>
    <dgm:cxn modelId="{4E74B282-E211-451A-A18E-2E87829FFD4C}" srcId="{FDDB82F0-328A-45E8-BFBF-7169A43224A5}" destId="{C48C7B11-E46B-46F5-9A6A-F9B36CD9C8B9}" srcOrd="3" destOrd="0" parTransId="{C055B9FF-3F4F-456B-AC06-296241FC84DB}" sibTransId="{233E2AD7-E3C6-43F1-8BED-1551ED78E3F2}"/>
    <dgm:cxn modelId="{DE5D3806-F9D4-48CB-AE09-090574FCA9B3}" type="presOf" srcId="{11FD791C-6549-4F35-9F14-82B03C19E9AE}" destId="{D693C752-AF7E-4217-B398-F685F6F31F57}" srcOrd="0" destOrd="0" presId="urn:microsoft.com/office/officeart/2005/8/layout/bProcess2"/>
    <dgm:cxn modelId="{CE8CA439-EB88-4D7D-9DBB-200E6ADBCBB0}" type="presOf" srcId="{233E2AD7-E3C6-43F1-8BED-1551ED78E3F2}" destId="{1B09EC1F-E8A4-4AA1-824C-43EB9CF37EDA}" srcOrd="0" destOrd="0" presId="urn:microsoft.com/office/officeart/2005/8/layout/bProcess2"/>
    <dgm:cxn modelId="{08B15801-B551-4263-8B7F-9CC051825C2B}" type="presOf" srcId="{26EE0145-0768-4EBC-A0D6-C26E71671938}" destId="{5C43F2A5-8242-42CE-8270-633C19E7F801}" srcOrd="0" destOrd="0" presId="urn:microsoft.com/office/officeart/2005/8/layout/bProcess2"/>
    <dgm:cxn modelId="{C1087AFC-AF0C-4D0F-98CB-34F35BF06DD2}" srcId="{FDDB82F0-328A-45E8-BFBF-7169A43224A5}" destId="{7CC609A8-FE11-4146-B17B-096E5EDD0497}" srcOrd="0" destOrd="0" parTransId="{5C905652-876E-4277-B07A-D83156C96476}" sibTransId="{FB581431-43C3-4A3B-A93B-59F4D1A07B3A}"/>
    <dgm:cxn modelId="{B6337A7B-8C71-4DE2-B226-55A7D7127AC4}" type="presOf" srcId="{AF922A6B-4909-4D5F-9CEC-654B728A0520}" destId="{729127FE-A654-4795-A1F3-A52C2D407934}" srcOrd="0" destOrd="0" presId="urn:microsoft.com/office/officeart/2005/8/layout/bProcess2"/>
    <dgm:cxn modelId="{939A1A0A-8B3C-4401-A467-855ECAEA2F5B}" srcId="{FDDB82F0-328A-45E8-BFBF-7169A43224A5}" destId="{AF922A6B-4909-4D5F-9CEC-654B728A0520}" srcOrd="4" destOrd="0" parTransId="{15AA3AEA-3BD7-4F00-B3D7-3D4F1DDCE5FA}" sibTransId="{CCC4EB36-98D4-4784-B1AA-96B0FF624FFF}"/>
    <dgm:cxn modelId="{CC5C31E9-8ABD-4157-BC93-A89CBC59F66B}" type="presOf" srcId="{FDDB82F0-328A-45E8-BFBF-7169A43224A5}" destId="{AF5B5739-1572-4BD0-9293-FD39AFC3C250}" srcOrd="0" destOrd="0" presId="urn:microsoft.com/office/officeart/2005/8/layout/bProcess2"/>
    <dgm:cxn modelId="{0509991E-F63B-4E5D-B1CF-FEF1435F88A5}" type="presOf" srcId="{7CC609A8-FE11-4146-B17B-096E5EDD0497}" destId="{B6EB0C44-68B6-484C-9A7F-7200DF5BA042}" srcOrd="0" destOrd="0" presId="urn:microsoft.com/office/officeart/2005/8/layout/bProcess2"/>
    <dgm:cxn modelId="{D35EABBE-C225-4ACD-BAE6-72F031885D05}" type="presOf" srcId="{CCC4EB36-98D4-4784-B1AA-96B0FF624FFF}" destId="{BD3D6543-C22F-44E4-9C1D-8CA2119DCA34}" srcOrd="0" destOrd="0" presId="urn:microsoft.com/office/officeart/2005/8/layout/bProcess2"/>
    <dgm:cxn modelId="{4FE2BA87-66A9-48D9-ADE0-A824DA77ABF7}" type="presOf" srcId="{73DFE8BB-74C2-47AD-B746-84FB70EF1B47}" destId="{0E27A313-6B2A-4E0D-B564-500933E9CC99}" srcOrd="0" destOrd="0" presId="urn:microsoft.com/office/officeart/2005/8/layout/bProcess2"/>
    <dgm:cxn modelId="{6F802055-D9BC-4DB4-96E6-E48B0DB5310F}" type="presOf" srcId="{FB581431-43C3-4A3B-A93B-59F4D1A07B3A}" destId="{EB444519-809F-4E23-A8ED-C0F5EC75A37F}" srcOrd="0" destOrd="0" presId="urn:microsoft.com/office/officeart/2005/8/layout/bProcess2"/>
    <dgm:cxn modelId="{082916DB-D612-4954-ACFF-0E718D0A7D3E}" type="presOf" srcId="{3BD56F43-D2A0-4345-AC23-AB594717DD1A}" destId="{7BBE25AE-9BAE-43CB-B8A0-966618DC416B}" srcOrd="0" destOrd="0" presId="urn:microsoft.com/office/officeart/2005/8/layout/bProcess2"/>
    <dgm:cxn modelId="{504B6164-180E-48A7-A946-3D93AA27B791}" srcId="{FDDB82F0-328A-45E8-BFBF-7169A43224A5}" destId="{11FD791C-6549-4F35-9F14-82B03C19E9AE}" srcOrd="8" destOrd="0" parTransId="{8ED615BE-487B-4476-B8D7-4A367EE09C64}" sibTransId="{EA81EB63-477A-4D18-ADEF-2C9F27EAC8C5}"/>
    <dgm:cxn modelId="{6138FCAE-E3A8-46AF-A8B6-1C88A2B0056C}" type="presOf" srcId="{B8B144BF-C202-41B4-9764-1A64B909BA5A}" destId="{4D891A85-0D41-4F8D-97E8-3A5761B43BE4}" srcOrd="0" destOrd="0" presId="urn:microsoft.com/office/officeart/2005/8/layout/bProcess2"/>
    <dgm:cxn modelId="{3394AD03-C947-43BC-97E1-1989B187A214}" srcId="{FDDB82F0-328A-45E8-BFBF-7169A43224A5}" destId="{73DFE8BB-74C2-47AD-B746-84FB70EF1B47}" srcOrd="7" destOrd="0" parTransId="{03138A65-3DD5-4CBA-ACE2-54345A35C240}" sibTransId="{A8E9E1A0-3347-482A-AED1-8FFB48D6E941}"/>
    <dgm:cxn modelId="{4F1F3230-64DD-47CA-B0DB-F735814C259C}" type="presOf" srcId="{D99BD13D-DFD7-47BC-ADB1-F4E32C3DE711}" destId="{3260541B-6517-4E9F-AAFE-73BF172EB2EA}" srcOrd="0" destOrd="0" presId="urn:microsoft.com/office/officeart/2005/8/layout/bProcess2"/>
    <dgm:cxn modelId="{182FDB2F-8D6C-47C6-95E5-1F39119601F9}" type="presOf" srcId="{A8E9E1A0-3347-482A-AED1-8FFB48D6E941}" destId="{A0076403-94E9-4AC9-86E8-8AEE20FB21A5}" srcOrd="0" destOrd="0" presId="urn:microsoft.com/office/officeart/2005/8/layout/bProcess2"/>
    <dgm:cxn modelId="{4A7E883E-3C73-4AE8-B635-7F68A7C955B3}" type="presParOf" srcId="{AF5B5739-1572-4BD0-9293-FD39AFC3C250}" destId="{B6EB0C44-68B6-484C-9A7F-7200DF5BA042}" srcOrd="0" destOrd="0" presId="urn:microsoft.com/office/officeart/2005/8/layout/bProcess2"/>
    <dgm:cxn modelId="{2DAF85C9-9D92-4F58-91A3-3BBD0594B112}" type="presParOf" srcId="{AF5B5739-1572-4BD0-9293-FD39AFC3C250}" destId="{EB444519-809F-4E23-A8ED-C0F5EC75A37F}" srcOrd="1" destOrd="0" presId="urn:microsoft.com/office/officeart/2005/8/layout/bProcess2"/>
    <dgm:cxn modelId="{1E5E411F-E4B0-4C73-8081-B26650C7678A}" type="presParOf" srcId="{AF5B5739-1572-4BD0-9293-FD39AFC3C250}" destId="{9290F750-DFDE-4A23-A8B3-592C452BF0A2}" srcOrd="2" destOrd="0" presId="urn:microsoft.com/office/officeart/2005/8/layout/bProcess2"/>
    <dgm:cxn modelId="{DBF8C8B7-D646-4A44-89DB-B520F8232A36}" type="presParOf" srcId="{9290F750-DFDE-4A23-A8B3-592C452BF0A2}" destId="{0F38E5EE-9BEF-408B-A45E-1B87D80B7F85}" srcOrd="0" destOrd="0" presId="urn:microsoft.com/office/officeart/2005/8/layout/bProcess2"/>
    <dgm:cxn modelId="{01C128B2-90F8-4A88-B0F8-2C3E82375831}" type="presParOf" srcId="{9290F750-DFDE-4A23-A8B3-592C452BF0A2}" destId="{4D891A85-0D41-4F8D-97E8-3A5761B43BE4}" srcOrd="1" destOrd="0" presId="urn:microsoft.com/office/officeart/2005/8/layout/bProcess2"/>
    <dgm:cxn modelId="{A886691D-A659-4732-BD57-57E7297B5583}" type="presParOf" srcId="{AF5B5739-1572-4BD0-9293-FD39AFC3C250}" destId="{6F1F3D48-F336-40D1-806B-B89AE3A8F053}" srcOrd="3" destOrd="0" presId="urn:microsoft.com/office/officeart/2005/8/layout/bProcess2"/>
    <dgm:cxn modelId="{1714C668-BECF-428C-9C59-95A0388FD462}" type="presParOf" srcId="{AF5B5739-1572-4BD0-9293-FD39AFC3C250}" destId="{484B0B7C-59CC-40C1-8F00-5EB7CC426F43}" srcOrd="4" destOrd="0" presId="urn:microsoft.com/office/officeart/2005/8/layout/bProcess2"/>
    <dgm:cxn modelId="{6614C572-5118-484E-9081-E3BE23CCDFFE}" type="presParOf" srcId="{484B0B7C-59CC-40C1-8F00-5EB7CC426F43}" destId="{1A394CCD-819D-44A1-AD99-5061C243ABA5}" srcOrd="0" destOrd="0" presId="urn:microsoft.com/office/officeart/2005/8/layout/bProcess2"/>
    <dgm:cxn modelId="{5875876F-566F-40A2-A56A-BE11D3B60A1F}" type="presParOf" srcId="{484B0B7C-59CC-40C1-8F00-5EB7CC426F43}" destId="{7BBE25AE-9BAE-43CB-B8A0-966618DC416B}" srcOrd="1" destOrd="0" presId="urn:microsoft.com/office/officeart/2005/8/layout/bProcess2"/>
    <dgm:cxn modelId="{98293429-0B9B-4936-AC4D-9BA11A4E12A5}" type="presParOf" srcId="{AF5B5739-1572-4BD0-9293-FD39AFC3C250}" destId="{5F592838-8047-4667-829E-FC22BF9D87CD}" srcOrd="5" destOrd="0" presId="urn:microsoft.com/office/officeart/2005/8/layout/bProcess2"/>
    <dgm:cxn modelId="{10E38580-82B0-407E-B51C-F6A01258DD0B}" type="presParOf" srcId="{AF5B5739-1572-4BD0-9293-FD39AFC3C250}" destId="{41976034-E89B-4C13-A1E9-B0B044CF83F5}" srcOrd="6" destOrd="0" presId="urn:microsoft.com/office/officeart/2005/8/layout/bProcess2"/>
    <dgm:cxn modelId="{13183A11-ACC7-4C98-B76F-7F1AA96A064D}" type="presParOf" srcId="{41976034-E89B-4C13-A1E9-B0B044CF83F5}" destId="{EA82E195-A7F5-4165-87D5-D6FCE93C6372}" srcOrd="0" destOrd="0" presId="urn:microsoft.com/office/officeart/2005/8/layout/bProcess2"/>
    <dgm:cxn modelId="{9C150B82-507C-4270-9F42-AE6F12F76470}" type="presParOf" srcId="{41976034-E89B-4C13-A1E9-B0B044CF83F5}" destId="{1FCAE2CD-45A8-4E2F-B11D-9D3E4B5F131D}" srcOrd="1" destOrd="0" presId="urn:microsoft.com/office/officeart/2005/8/layout/bProcess2"/>
    <dgm:cxn modelId="{829C9FB6-A670-40C6-BCFF-143A1B0B0827}" type="presParOf" srcId="{AF5B5739-1572-4BD0-9293-FD39AFC3C250}" destId="{1B09EC1F-E8A4-4AA1-824C-43EB9CF37EDA}" srcOrd="7" destOrd="0" presId="urn:microsoft.com/office/officeart/2005/8/layout/bProcess2"/>
    <dgm:cxn modelId="{541025D0-1F7F-4FCC-B204-C2BAD0FBBDC6}" type="presParOf" srcId="{AF5B5739-1572-4BD0-9293-FD39AFC3C250}" destId="{F4DDE4BB-8239-4649-A4CA-561CFE19E6FE}" srcOrd="8" destOrd="0" presId="urn:microsoft.com/office/officeart/2005/8/layout/bProcess2"/>
    <dgm:cxn modelId="{3E5EE0B0-35D2-49C7-939D-073C7CA1B700}" type="presParOf" srcId="{F4DDE4BB-8239-4649-A4CA-561CFE19E6FE}" destId="{4C02EAF9-04DA-4DDE-9291-A3392408D84A}" srcOrd="0" destOrd="0" presId="urn:microsoft.com/office/officeart/2005/8/layout/bProcess2"/>
    <dgm:cxn modelId="{BC477614-00CD-4F40-B7AB-1D581E2DC5D4}" type="presParOf" srcId="{F4DDE4BB-8239-4649-A4CA-561CFE19E6FE}" destId="{729127FE-A654-4795-A1F3-A52C2D407934}" srcOrd="1" destOrd="0" presId="urn:microsoft.com/office/officeart/2005/8/layout/bProcess2"/>
    <dgm:cxn modelId="{1A24D462-25C4-4901-922B-7CAB0A150C99}" type="presParOf" srcId="{AF5B5739-1572-4BD0-9293-FD39AFC3C250}" destId="{BD3D6543-C22F-44E4-9C1D-8CA2119DCA34}" srcOrd="9" destOrd="0" presId="urn:microsoft.com/office/officeart/2005/8/layout/bProcess2"/>
    <dgm:cxn modelId="{8118C322-7EDE-49AA-A243-EC8FD77161C0}" type="presParOf" srcId="{AF5B5739-1572-4BD0-9293-FD39AFC3C250}" destId="{0D822DE5-7143-41F3-8982-056A8F5E8851}" srcOrd="10" destOrd="0" presId="urn:microsoft.com/office/officeart/2005/8/layout/bProcess2"/>
    <dgm:cxn modelId="{04E4AE65-4EA5-472C-BD55-D123C425F5F7}" type="presParOf" srcId="{0D822DE5-7143-41F3-8982-056A8F5E8851}" destId="{FB849B4E-9C23-43E1-ABF3-7C9CE3EA243D}" srcOrd="0" destOrd="0" presId="urn:microsoft.com/office/officeart/2005/8/layout/bProcess2"/>
    <dgm:cxn modelId="{4EC12A3D-A8E3-411A-A432-13B7049482FD}" type="presParOf" srcId="{0D822DE5-7143-41F3-8982-056A8F5E8851}" destId="{E0BEE425-44AA-4106-8F0D-527AB26B96E1}" srcOrd="1" destOrd="0" presId="urn:microsoft.com/office/officeart/2005/8/layout/bProcess2"/>
    <dgm:cxn modelId="{9C96B1E4-C223-4F5A-87C7-DA0C233E3D7A}" type="presParOf" srcId="{AF5B5739-1572-4BD0-9293-FD39AFC3C250}" destId="{5C43F2A5-8242-42CE-8270-633C19E7F801}" srcOrd="11" destOrd="0" presId="urn:microsoft.com/office/officeart/2005/8/layout/bProcess2"/>
    <dgm:cxn modelId="{894FE90A-4BC5-4984-8EC1-D9C5B976C071}" type="presParOf" srcId="{AF5B5739-1572-4BD0-9293-FD39AFC3C250}" destId="{FB58221A-3DCB-4DC5-BC83-55B070EE6ED3}" srcOrd="12" destOrd="0" presId="urn:microsoft.com/office/officeart/2005/8/layout/bProcess2"/>
    <dgm:cxn modelId="{755E0900-FA2E-4B75-A45B-C73FB0AECB28}" type="presParOf" srcId="{FB58221A-3DCB-4DC5-BC83-55B070EE6ED3}" destId="{8C4387C5-4944-4DF5-A5B6-9405B24B4983}" srcOrd="0" destOrd="0" presId="urn:microsoft.com/office/officeart/2005/8/layout/bProcess2"/>
    <dgm:cxn modelId="{A0ECA939-BB34-4AE3-83CA-797E854F0C0D}" type="presParOf" srcId="{FB58221A-3DCB-4DC5-BC83-55B070EE6ED3}" destId="{192A9F20-E273-4AE1-89E9-191F20152D77}" srcOrd="1" destOrd="0" presId="urn:microsoft.com/office/officeart/2005/8/layout/bProcess2"/>
    <dgm:cxn modelId="{791B5329-4DAF-42B9-BE74-E3CEC67D752E}" type="presParOf" srcId="{AF5B5739-1572-4BD0-9293-FD39AFC3C250}" destId="{3260541B-6517-4E9F-AAFE-73BF172EB2EA}" srcOrd="13" destOrd="0" presId="urn:microsoft.com/office/officeart/2005/8/layout/bProcess2"/>
    <dgm:cxn modelId="{05628BC8-10D7-4D54-9449-C895AD744D4F}" type="presParOf" srcId="{AF5B5739-1572-4BD0-9293-FD39AFC3C250}" destId="{211D20BC-28B0-47A5-8ECC-C96DF3784460}" srcOrd="14" destOrd="0" presId="urn:microsoft.com/office/officeart/2005/8/layout/bProcess2"/>
    <dgm:cxn modelId="{E5B60361-2DFF-4E91-ADDB-34DFD7FDE896}" type="presParOf" srcId="{211D20BC-28B0-47A5-8ECC-C96DF3784460}" destId="{E4935667-BD98-4CBD-B765-B769DCCCDF6A}" srcOrd="0" destOrd="0" presId="urn:microsoft.com/office/officeart/2005/8/layout/bProcess2"/>
    <dgm:cxn modelId="{0E2A39F3-F8D0-4FE1-B2B5-8BF386F2BFEA}" type="presParOf" srcId="{211D20BC-28B0-47A5-8ECC-C96DF3784460}" destId="{0E27A313-6B2A-4E0D-B564-500933E9CC99}" srcOrd="1" destOrd="0" presId="urn:microsoft.com/office/officeart/2005/8/layout/bProcess2"/>
    <dgm:cxn modelId="{6C8520A8-1DE1-43FF-9689-6F4722B0AC5E}" type="presParOf" srcId="{AF5B5739-1572-4BD0-9293-FD39AFC3C250}" destId="{A0076403-94E9-4AC9-86E8-8AEE20FB21A5}" srcOrd="15" destOrd="0" presId="urn:microsoft.com/office/officeart/2005/8/layout/bProcess2"/>
    <dgm:cxn modelId="{139BBCED-1D01-43CE-BC80-B4924486284A}" type="presParOf" srcId="{AF5B5739-1572-4BD0-9293-FD39AFC3C250}" destId="{D693C752-AF7E-4217-B398-F685F6F31F57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C0D797-D285-4731-9B93-74FF6F424CC9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F9D0336-F286-4364-AC36-762491A656B8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bg-BG" dirty="0" smtClean="0"/>
            <a:t>Хранене</a:t>
          </a:r>
          <a:endParaRPr lang="bg-BG" dirty="0"/>
        </a:p>
      </dgm:t>
    </dgm:pt>
    <dgm:pt modelId="{9ACB651A-0C8B-41AC-A9B1-BB5E40C27634}" type="parTrans" cxnId="{A0CD7715-D04E-4F05-93B5-42237276595A}">
      <dgm:prSet/>
      <dgm:spPr/>
      <dgm:t>
        <a:bodyPr/>
        <a:lstStyle/>
        <a:p>
          <a:endParaRPr lang="bg-BG"/>
        </a:p>
      </dgm:t>
    </dgm:pt>
    <dgm:pt modelId="{80A3E0C9-ABBC-44D1-BD23-3BD743C39490}" type="sibTrans" cxnId="{A0CD7715-D04E-4F05-93B5-42237276595A}">
      <dgm:prSet/>
      <dgm:spPr/>
      <dgm:t>
        <a:bodyPr/>
        <a:lstStyle/>
        <a:p>
          <a:endParaRPr lang="bg-BG"/>
        </a:p>
      </dgm:t>
    </dgm:pt>
    <dgm:pt modelId="{70345642-F91C-44EB-93E2-78FB9A8EC116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bg-BG" dirty="0" smtClean="0"/>
            <a:t>Сън</a:t>
          </a:r>
          <a:endParaRPr lang="bg-BG" dirty="0"/>
        </a:p>
      </dgm:t>
    </dgm:pt>
    <dgm:pt modelId="{C9BE13C3-8EED-49FC-BEB2-DCF321055C99}" type="parTrans" cxnId="{2A05E701-89D7-4FD4-B407-8F723A5952D9}">
      <dgm:prSet/>
      <dgm:spPr/>
      <dgm:t>
        <a:bodyPr/>
        <a:lstStyle/>
        <a:p>
          <a:endParaRPr lang="bg-BG"/>
        </a:p>
      </dgm:t>
    </dgm:pt>
    <dgm:pt modelId="{62AD55E0-C045-434C-9079-88D00520855A}" type="sibTrans" cxnId="{2A05E701-89D7-4FD4-B407-8F723A5952D9}">
      <dgm:prSet/>
      <dgm:spPr/>
      <dgm:t>
        <a:bodyPr/>
        <a:lstStyle/>
        <a:p>
          <a:endParaRPr lang="bg-BG"/>
        </a:p>
      </dgm:t>
    </dgm:pt>
    <dgm:pt modelId="{20B3B0C0-9F2D-43D8-8EEA-6CBC15D0089A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bg-BG" dirty="0" smtClean="0"/>
            <a:t>Психика</a:t>
          </a:r>
          <a:endParaRPr lang="bg-BG" dirty="0"/>
        </a:p>
      </dgm:t>
    </dgm:pt>
    <dgm:pt modelId="{F2ED610F-717A-472B-90B0-2752F13C807D}" type="parTrans" cxnId="{9110481B-50A4-4F02-9A87-5D8C080B114D}">
      <dgm:prSet/>
      <dgm:spPr/>
      <dgm:t>
        <a:bodyPr/>
        <a:lstStyle/>
        <a:p>
          <a:endParaRPr lang="bg-BG"/>
        </a:p>
      </dgm:t>
    </dgm:pt>
    <dgm:pt modelId="{2E311B3A-6EFF-4D16-B547-50C6C5CA62F7}" type="sibTrans" cxnId="{9110481B-50A4-4F02-9A87-5D8C080B114D}">
      <dgm:prSet/>
      <dgm:spPr/>
      <dgm:t>
        <a:bodyPr/>
        <a:lstStyle/>
        <a:p>
          <a:endParaRPr lang="bg-BG"/>
        </a:p>
      </dgm:t>
    </dgm:pt>
    <dgm:pt modelId="{0777DE77-E6AC-4D42-BB0F-3F470D545A9F}">
      <dgm:prSet phldrT="[Текст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bg-BG" dirty="0" smtClean="0"/>
            <a:t>Здраве</a:t>
          </a:r>
          <a:endParaRPr lang="bg-BG" dirty="0"/>
        </a:p>
      </dgm:t>
    </dgm:pt>
    <dgm:pt modelId="{A76C8995-FDC7-4A65-A316-59C9416133F9}" type="parTrans" cxnId="{87B55727-3B47-4831-9858-85E47D85F192}">
      <dgm:prSet/>
      <dgm:spPr/>
      <dgm:t>
        <a:bodyPr/>
        <a:lstStyle/>
        <a:p>
          <a:endParaRPr lang="bg-BG"/>
        </a:p>
      </dgm:t>
    </dgm:pt>
    <dgm:pt modelId="{1A324488-77D8-451F-920B-78A8E48EF799}" type="sibTrans" cxnId="{87B55727-3B47-4831-9858-85E47D85F192}">
      <dgm:prSet/>
      <dgm:spPr/>
      <dgm:t>
        <a:bodyPr/>
        <a:lstStyle/>
        <a:p>
          <a:endParaRPr lang="bg-BG"/>
        </a:p>
      </dgm:t>
    </dgm:pt>
    <dgm:pt modelId="{4862449A-F63D-4F13-BD50-ABE41265385E}" type="pres">
      <dgm:prSet presAssocID="{66C0D797-D285-4731-9B93-74FF6F424CC9}" presName="Name0" presStyleCnt="0">
        <dgm:presLayoutVars>
          <dgm:chMax val="7"/>
          <dgm:resizeHandles val="exact"/>
        </dgm:presLayoutVars>
      </dgm:prSet>
      <dgm:spPr/>
    </dgm:pt>
    <dgm:pt modelId="{118074C2-A705-46C1-A85B-CA699213F9C4}" type="pres">
      <dgm:prSet presAssocID="{66C0D797-D285-4731-9B93-74FF6F424CC9}" presName="comp1" presStyleCnt="0"/>
      <dgm:spPr/>
    </dgm:pt>
    <dgm:pt modelId="{5083A31F-EFCC-48D5-B67C-12F169E6F6AC}" type="pres">
      <dgm:prSet presAssocID="{66C0D797-D285-4731-9B93-74FF6F424CC9}" presName="circle1" presStyleLbl="node1" presStyleIdx="0" presStyleCnt="4"/>
      <dgm:spPr/>
    </dgm:pt>
    <dgm:pt modelId="{6686C032-560B-456B-91B2-112DF7768F31}" type="pres">
      <dgm:prSet presAssocID="{66C0D797-D285-4731-9B93-74FF6F424CC9}" presName="c1text" presStyleLbl="node1" presStyleIdx="0" presStyleCnt="4">
        <dgm:presLayoutVars>
          <dgm:bulletEnabled val="1"/>
        </dgm:presLayoutVars>
      </dgm:prSet>
      <dgm:spPr/>
    </dgm:pt>
    <dgm:pt modelId="{AB8E4340-62CE-4B85-9FC4-9A00B6B86BA5}" type="pres">
      <dgm:prSet presAssocID="{66C0D797-D285-4731-9B93-74FF6F424CC9}" presName="comp2" presStyleCnt="0"/>
      <dgm:spPr/>
    </dgm:pt>
    <dgm:pt modelId="{AC3DF67D-76DC-4C4E-8F42-042CE9203D14}" type="pres">
      <dgm:prSet presAssocID="{66C0D797-D285-4731-9B93-74FF6F424CC9}" presName="circle2" presStyleLbl="node1" presStyleIdx="1" presStyleCnt="4"/>
      <dgm:spPr/>
    </dgm:pt>
    <dgm:pt modelId="{01F82432-AAE3-4531-9E1F-83B0A717EA89}" type="pres">
      <dgm:prSet presAssocID="{66C0D797-D285-4731-9B93-74FF6F424CC9}" presName="c2text" presStyleLbl="node1" presStyleIdx="1" presStyleCnt="4">
        <dgm:presLayoutVars>
          <dgm:bulletEnabled val="1"/>
        </dgm:presLayoutVars>
      </dgm:prSet>
      <dgm:spPr/>
    </dgm:pt>
    <dgm:pt modelId="{96442982-F2F2-4A72-8D5A-3813E5C15371}" type="pres">
      <dgm:prSet presAssocID="{66C0D797-D285-4731-9B93-74FF6F424CC9}" presName="comp3" presStyleCnt="0"/>
      <dgm:spPr/>
    </dgm:pt>
    <dgm:pt modelId="{19CEC6ED-4E63-45AB-A0FD-B89EC707F23D}" type="pres">
      <dgm:prSet presAssocID="{66C0D797-D285-4731-9B93-74FF6F424CC9}" presName="circle3" presStyleLbl="node1" presStyleIdx="2" presStyleCnt="4"/>
      <dgm:spPr/>
      <dgm:t>
        <a:bodyPr/>
        <a:lstStyle/>
        <a:p>
          <a:endParaRPr lang="bg-BG"/>
        </a:p>
      </dgm:t>
    </dgm:pt>
    <dgm:pt modelId="{5DD349FA-D4C5-4075-A819-4D55C5E74C94}" type="pres">
      <dgm:prSet presAssocID="{66C0D797-D285-4731-9B93-74FF6F424CC9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51A0AC5-438F-4A71-93CE-5CCE6F8D6F9C}" type="pres">
      <dgm:prSet presAssocID="{66C0D797-D285-4731-9B93-74FF6F424CC9}" presName="comp4" presStyleCnt="0"/>
      <dgm:spPr/>
    </dgm:pt>
    <dgm:pt modelId="{3EA009C9-9EB3-4D2A-AAAD-ABE449B369A5}" type="pres">
      <dgm:prSet presAssocID="{66C0D797-D285-4731-9B93-74FF6F424CC9}" presName="circle4" presStyleLbl="node1" presStyleIdx="3" presStyleCnt="4"/>
      <dgm:spPr/>
    </dgm:pt>
    <dgm:pt modelId="{CCDE12EB-128A-4886-8967-838337F1ABD8}" type="pres">
      <dgm:prSet presAssocID="{66C0D797-D285-4731-9B93-74FF6F424CC9}" presName="c4text" presStyleLbl="node1" presStyleIdx="3" presStyleCnt="4">
        <dgm:presLayoutVars>
          <dgm:bulletEnabled val="1"/>
        </dgm:presLayoutVars>
      </dgm:prSet>
      <dgm:spPr/>
    </dgm:pt>
  </dgm:ptLst>
  <dgm:cxnLst>
    <dgm:cxn modelId="{A5C865A0-257E-4B70-92AB-27E131147B3E}" type="presOf" srcId="{20B3B0C0-9F2D-43D8-8EEA-6CBC15D0089A}" destId="{5DD349FA-D4C5-4075-A819-4D55C5E74C94}" srcOrd="1" destOrd="0" presId="urn:microsoft.com/office/officeart/2005/8/layout/venn2"/>
    <dgm:cxn modelId="{2D17DEC3-F1B2-492F-9C0D-1102AB44F341}" type="presOf" srcId="{1F9D0336-F286-4364-AC36-762491A656B8}" destId="{6686C032-560B-456B-91B2-112DF7768F31}" srcOrd="1" destOrd="0" presId="urn:microsoft.com/office/officeart/2005/8/layout/venn2"/>
    <dgm:cxn modelId="{63AD4D8D-AEFD-4F4F-9B10-9DD2EE4AB1F7}" type="presOf" srcId="{0777DE77-E6AC-4D42-BB0F-3F470D545A9F}" destId="{3EA009C9-9EB3-4D2A-AAAD-ABE449B369A5}" srcOrd="0" destOrd="0" presId="urn:microsoft.com/office/officeart/2005/8/layout/venn2"/>
    <dgm:cxn modelId="{9110481B-50A4-4F02-9A87-5D8C080B114D}" srcId="{66C0D797-D285-4731-9B93-74FF6F424CC9}" destId="{20B3B0C0-9F2D-43D8-8EEA-6CBC15D0089A}" srcOrd="2" destOrd="0" parTransId="{F2ED610F-717A-472B-90B0-2752F13C807D}" sibTransId="{2E311B3A-6EFF-4D16-B547-50C6C5CA62F7}"/>
    <dgm:cxn modelId="{B3C5CCD6-D653-4642-B3FD-5F9C1A1B62E3}" type="presOf" srcId="{1F9D0336-F286-4364-AC36-762491A656B8}" destId="{5083A31F-EFCC-48D5-B67C-12F169E6F6AC}" srcOrd="0" destOrd="0" presId="urn:microsoft.com/office/officeart/2005/8/layout/venn2"/>
    <dgm:cxn modelId="{F488D73F-96EC-4C41-9ABD-D55105857689}" type="presOf" srcId="{66C0D797-D285-4731-9B93-74FF6F424CC9}" destId="{4862449A-F63D-4F13-BD50-ABE41265385E}" srcOrd="0" destOrd="0" presId="urn:microsoft.com/office/officeart/2005/8/layout/venn2"/>
    <dgm:cxn modelId="{6EC73CF6-7AE1-412C-A0F6-86E6C93333BC}" type="presOf" srcId="{70345642-F91C-44EB-93E2-78FB9A8EC116}" destId="{AC3DF67D-76DC-4C4E-8F42-042CE9203D14}" srcOrd="0" destOrd="0" presId="urn:microsoft.com/office/officeart/2005/8/layout/venn2"/>
    <dgm:cxn modelId="{43D29D2F-053B-4522-8B0C-648D43383988}" type="presOf" srcId="{20B3B0C0-9F2D-43D8-8EEA-6CBC15D0089A}" destId="{19CEC6ED-4E63-45AB-A0FD-B89EC707F23D}" srcOrd="0" destOrd="0" presId="urn:microsoft.com/office/officeart/2005/8/layout/venn2"/>
    <dgm:cxn modelId="{87B55727-3B47-4831-9858-85E47D85F192}" srcId="{66C0D797-D285-4731-9B93-74FF6F424CC9}" destId="{0777DE77-E6AC-4D42-BB0F-3F470D545A9F}" srcOrd="3" destOrd="0" parTransId="{A76C8995-FDC7-4A65-A316-59C9416133F9}" sibTransId="{1A324488-77D8-451F-920B-78A8E48EF799}"/>
    <dgm:cxn modelId="{4DC4B147-DCEA-49DC-9E20-C75ED6EFEE00}" type="presOf" srcId="{70345642-F91C-44EB-93E2-78FB9A8EC116}" destId="{01F82432-AAE3-4531-9E1F-83B0A717EA89}" srcOrd="1" destOrd="0" presId="urn:microsoft.com/office/officeart/2005/8/layout/venn2"/>
    <dgm:cxn modelId="{51B9F9E9-F1A8-4400-803B-F790C4F82392}" type="presOf" srcId="{0777DE77-E6AC-4D42-BB0F-3F470D545A9F}" destId="{CCDE12EB-128A-4886-8967-838337F1ABD8}" srcOrd="1" destOrd="0" presId="urn:microsoft.com/office/officeart/2005/8/layout/venn2"/>
    <dgm:cxn modelId="{A0CD7715-D04E-4F05-93B5-42237276595A}" srcId="{66C0D797-D285-4731-9B93-74FF6F424CC9}" destId="{1F9D0336-F286-4364-AC36-762491A656B8}" srcOrd="0" destOrd="0" parTransId="{9ACB651A-0C8B-41AC-A9B1-BB5E40C27634}" sibTransId="{80A3E0C9-ABBC-44D1-BD23-3BD743C39490}"/>
    <dgm:cxn modelId="{2A05E701-89D7-4FD4-B407-8F723A5952D9}" srcId="{66C0D797-D285-4731-9B93-74FF6F424CC9}" destId="{70345642-F91C-44EB-93E2-78FB9A8EC116}" srcOrd="1" destOrd="0" parTransId="{C9BE13C3-8EED-49FC-BEB2-DCF321055C99}" sibTransId="{62AD55E0-C045-434C-9079-88D00520855A}"/>
    <dgm:cxn modelId="{800CC5D8-D2F8-4052-A2CC-C060E3BC12D1}" type="presParOf" srcId="{4862449A-F63D-4F13-BD50-ABE41265385E}" destId="{118074C2-A705-46C1-A85B-CA699213F9C4}" srcOrd="0" destOrd="0" presId="urn:microsoft.com/office/officeart/2005/8/layout/venn2"/>
    <dgm:cxn modelId="{7581C589-55CF-4BFA-8F44-33ACF4D4C962}" type="presParOf" srcId="{118074C2-A705-46C1-A85B-CA699213F9C4}" destId="{5083A31F-EFCC-48D5-B67C-12F169E6F6AC}" srcOrd="0" destOrd="0" presId="urn:microsoft.com/office/officeart/2005/8/layout/venn2"/>
    <dgm:cxn modelId="{3D28ABA0-2074-4A61-8694-ABCABA1697E2}" type="presParOf" srcId="{118074C2-A705-46C1-A85B-CA699213F9C4}" destId="{6686C032-560B-456B-91B2-112DF7768F31}" srcOrd="1" destOrd="0" presId="urn:microsoft.com/office/officeart/2005/8/layout/venn2"/>
    <dgm:cxn modelId="{BB7AF754-7536-47F1-82B2-9319FE724451}" type="presParOf" srcId="{4862449A-F63D-4F13-BD50-ABE41265385E}" destId="{AB8E4340-62CE-4B85-9FC4-9A00B6B86BA5}" srcOrd="1" destOrd="0" presId="urn:microsoft.com/office/officeart/2005/8/layout/venn2"/>
    <dgm:cxn modelId="{EB2E0EBC-E277-4B70-ADA9-C4B14A1D7FA1}" type="presParOf" srcId="{AB8E4340-62CE-4B85-9FC4-9A00B6B86BA5}" destId="{AC3DF67D-76DC-4C4E-8F42-042CE9203D14}" srcOrd="0" destOrd="0" presId="urn:microsoft.com/office/officeart/2005/8/layout/venn2"/>
    <dgm:cxn modelId="{CDA8823B-A637-4BDC-8376-FE61A710BEFE}" type="presParOf" srcId="{AB8E4340-62CE-4B85-9FC4-9A00B6B86BA5}" destId="{01F82432-AAE3-4531-9E1F-83B0A717EA89}" srcOrd="1" destOrd="0" presId="urn:microsoft.com/office/officeart/2005/8/layout/venn2"/>
    <dgm:cxn modelId="{57751B21-1B9C-465D-B441-95FF860DED7C}" type="presParOf" srcId="{4862449A-F63D-4F13-BD50-ABE41265385E}" destId="{96442982-F2F2-4A72-8D5A-3813E5C15371}" srcOrd="2" destOrd="0" presId="urn:microsoft.com/office/officeart/2005/8/layout/venn2"/>
    <dgm:cxn modelId="{1AC47801-C9F0-4C8E-B96B-BE27C42DE4E3}" type="presParOf" srcId="{96442982-F2F2-4A72-8D5A-3813E5C15371}" destId="{19CEC6ED-4E63-45AB-A0FD-B89EC707F23D}" srcOrd="0" destOrd="0" presId="urn:microsoft.com/office/officeart/2005/8/layout/venn2"/>
    <dgm:cxn modelId="{E9F9FAE4-50E6-4708-AEF8-FB98AF900F4A}" type="presParOf" srcId="{96442982-F2F2-4A72-8D5A-3813E5C15371}" destId="{5DD349FA-D4C5-4075-A819-4D55C5E74C94}" srcOrd="1" destOrd="0" presId="urn:microsoft.com/office/officeart/2005/8/layout/venn2"/>
    <dgm:cxn modelId="{B42BBA1C-896D-4463-A33B-00AAE7AC2330}" type="presParOf" srcId="{4862449A-F63D-4F13-BD50-ABE41265385E}" destId="{451A0AC5-438F-4A71-93CE-5CCE6F8D6F9C}" srcOrd="3" destOrd="0" presId="urn:microsoft.com/office/officeart/2005/8/layout/venn2"/>
    <dgm:cxn modelId="{9D28BA0C-16A9-4C81-803B-9C3074419BC8}" type="presParOf" srcId="{451A0AC5-438F-4A71-93CE-5CCE6F8D6F9C}" destId="{3EA009C9-9EB3-4D2A-AAAD-ABE449B369A5}" srcOrd="0" destOrd="0" presId="urn:microsoft.com/office/officeart/2005/8/layout/venn2"/>
    <dgm:cxn modelId="{F025049E-ABFF-415A-834B-7BB394306303}" type="presParOf" srcId="{451A0AC5-438F-4A71-93CE-5CCE6F8D6F9C}" destId="{CCDE12EB-128A-4886-8967-838337F1ABD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E863E-77E5-4A97-B6F0-1698CB2A6B87}">
      <dsp:nvSpPr>
        <dsp:cNvPr id="0" name=""/>
        <dsp:cNvSpPr/>
      </dsp:nvSpPr>
      <dsp:spPr>
        <a:xfrm>
          <a:off x="2743200" y="0"/>
          <a:ext cx="2743199" cy="1569508"/>
        </a:xfrm>
        <a:prstGeom prst="trapezoid">
          <a:avLst>
            <a:gd name="adj" fmla="val 8739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500" kern="1200" dirty="0"/>
        </a:p>
      </dsp:txBody>
      <dsp:txXfrm>
        <a:off x="2743200" y="0"/>
        <a:ext cx="2743199" cy="1569508"/>
      </dsp:txXfrm>
    </dsp:sp>
    <dsp:sp modelId="{7D08FBFD-127E-47B4-A2B0-2981E2268A85}">
      <dsp:nvSpPr>
        <dsp:cNvPr id="0" name=""/>
        <dsp:cNvSpPr/>
      </dsp:nvSpPr>
      <dsp:spPr>
        <a:xfrm>
          <a:off x="1371600" y="1569508"/>
          <a:ext cx="5486399" cy="1569508"/>
        </a:xfrm>
        <a:prstGeom prst="trapezoid">
          <a:avLst>
            <a:gd name="adj" fmla="val 8739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500" kern="1200" dirty="0"/>
        </a:p>
      </dsp:txBody>
      <dsp:txXfrm>
        <a:off x="2331720" y="1569508"/>
        <a:ext cx="3566160" cy="1569508"/>
      </dsp:txXfrm>
    </dsp:sp>
    <dsp:sp modelId="{4B36B144-136E-4CCA-9F6B-E124660D586C}">
      <dsp:nvSpPr>
        <dsp:cNvPr id="0" name=""/>
        <dsp:cNvSpPr/>
      </dsp:nvSpPr>
      <dsp:spPr>
        <a:xfrm>
          <a:off x="0" y="3139016"/>
          <a:ext cx="8229600" cy="1569508"/>
        </a:xfrm>
        <a:prstGeom prst="trapezoid">
          <a:avLst>
            <a:gd name="adj" fmla="val 87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500" kern="1200" dirty="0"/>
        </a:p>
      </dsp:txBody>
      <dsp:txXfrm>
        <a:off x="1440179" y="3139016"/>
        <a:ext cx="5349240" cy="1569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5B213-B507-49B2-A81F-D6BDE788747F}">
      <dsp:nvSpPr>
        <dsp:cNvPr id="0" name=""/>
        <dsp:cNvSpPr/>
      </dsp:nvSpPr>
      <dsp:spPr>
        <a:xfrm>
          <a:off x="4696582" y="104860"/>
          <a:ext cx="1667619" cy="1667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4000" kern="1200"/>
        </a:p>
      </dsp:txBody>
      <dsp:txXfrm>
        <a:off x="4696582" y="104860"/>
        <a:ext cx="1667619" cy="1667619"/>
      </dsp:txXfrm>
    </dsp:sp>
    <dsp:sp modelId="{3D486B7A-FEE8-4313-8D1F-8A635CCFCAAA}">
      <dsp:nvSpPr>
        <dsp:cNvPr id="0" name=""/>
        <dsp:cNvSpPr/>
      </dsp:nvSpPr>
      <dsp:spPr>
        <a:xfrm>
          <a:off x="1760565" y="27"/>
          <a:ext cx="4708469" cy="4708469"/>
        </a:xfrm>
        <a:prstGeom prst="circularArrow">
          <a:avLst>
            <a:gd name="adj1" fmla="val 6906"/>
            <a:gd name="adj2" fmla="val 465697"/>
            <a:gd name="adj3" fmla="val 547965"/>
            <a:gd name="adj4" fmla="val 20586338"/>
            <a:gd name="adj5" fmla="val 8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662EA-80F8-43B9-A11D-40D761A786C9}">
      <dsp:nvSpPr>
        <dsp:cNvPr id="0" name=""/>
        <dsp:cNvSpPr/>
      </dsp:nvSpPr>
      <dsp:spPr>
        <a:xfrm>
          <a:off x="4696582" y="2936045"/>
          <a:ext cx="1667619" cy="1667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4000" kern="1200"/>
        </a:p>
      </dsp:txBody>
      <dsp:txXfrm>
        <a:off x="4696582" y="2936045"/>
        <a:ext cx="1667619" cy="1667619"/>
      </dsp:txXfrm>
    </dsp:sp>
    <dsp:sp modelId="{40815B7A-7EE8-4CB8-B5D1-DEA55D37B53F}">
      <dsp:nvSpPr>
        <dsp:cNvPr id="0" name=""/>
        <dsp:cNvSpPr/>
      </dsp:nvSpPr>
      <dsp:spPr>
        <a:xfrm>
          <a:off x="1760565" y="27"/>
          <a:ext cx="4708469" cy="4708469"/>
        </a:xfrm>
        <a:prstGeom prst="circularArrow">
          <a:avLst>
            <a:gd name="adj1" fmla="val 6906"/>
            <a:gd name="adj2" fmla="val 465697"/>
            <a:gd name="adj3" fmla="val 5947965"/>
            <a:gd name="adj4" fmla="val 4386338"/>
            <a:gd name="adj5" fmla="val 8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7C7D6-67C3-4A7E-9FC4-97735A538C7F}">
      <dsp:nvSpPr>
        <dsp:cNvPr id="0" name=""/>
        <dsp:cNvSpPr/>
      </dsp:nvSpPr>
      <dsp:spPr>
        <a:xfrm>
          <a:off x="1865397" y="2936045"/>
          <a:ext cx="1667619" cy="1667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4000" kern="1200"/>
        </a:p>
      </dsp:txBody>
      <dsp:txXfrm>
        <a:off x="1865397" y="2936045"/>
        <a:ext cx="1667619" cy="1667619"/>
      </dsp:txXfrm>
    </dsp:sp>
    <dsp:sp modelId="{9A3F9D64-583C-4C50-892B-420E0A5A36A2}">
      <dsp:nvSpPr>
        <dsp:cNvPr id="0" name=""/>
        <dsp:cNvSpPr/>
      </dsp:nvSpPr>
      <dsp:spPr>
        <a:xfrm>
          <a:off x="1760565" y="27"/>
          <a:ext cx="4708469" cy="4708469"/>
        </a:xfrm>
        <a:prstGeom prst="circularArrow">
          <a:avLst>
            <a:gd name="adj1" fmla="val 6906"/>
            <a:gd name="adj2" fmla="val 465697"/>
            <a:gd name="adj3" fmla="val 11347965"/>
            <a:gd name="adj4" fmla="val 9786338"/>
            <a:gd name="adj5" fmla="val 8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5CB41-0DD1-4E78-9BBE-3F2E66C8723E}">
      <dsp:nvSpPr>
        <dsp:cNvPr id="0" name=""/>
        <dsp:cNvSpPr/>
      </dsp:nvSpPr>
      <dsp:spPr>
        <a:xfrm>
          <a:off x="1865397" y="104860"/>
          <a:ext cx="1667619" cy="1667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4000" kern="1200" dirty="0"/>
        </a:p>
      </dsp:txBody>
      <dsp:txXfrm>
        <a:off x="1865397" y="104860"/>
        <a:ext cx="1667619" cy="1667619"/>
      </dsp:txXfrm>
    </dsp:sp>
    <dsp:sp modelId="{145C1401-8B06-4C64-955B-F97749A7A7C6}">
      <dsp:nvSpPr>
        <dsp:cNvPr id="0" name=""/>
        <dsp:cNvSpPr/>
      </dsp:nvSpPr>
      <dsp:spPr>
        <a:xfrm>
          <a:off x="1760565" y="27"/>
          <a:ext cx="4708469" cy="4708469"/>
        </a:xfrm>
        <a:prstGeom prst="circularArrow">
          <a:avLst>
            <a:gd name="adj1" fmla="val 6906"/>
            <a:gd name="adj2" fmla="val 465697"/>
            <a:gd name="adj3" fmla="val 16747965"/>
            <a:gd name="adj4" fmla="val 15186338"/>
            <a:gd name="adj5" fmla="val 805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D263A-914F-4DA0-A56F-C91FFAE2F447}">
      <dsp:nvSpPr>
        <dsp:cNvPr id="0" name=""/>
        <dsp:cNvSpPr/>
      </dsp:nvSpPr>
      <dsp:spPr>
        <a:xfrm>
          <a:off x="3644381" y="1104150"/>
          <a:ext cx="363897" cy="1188831"/>
        </a:xfrm>
        <a:custGeom>
          <a:avLst/>
          <a:gdLst/>
          <a:ahLst/>
          <a:cxnLst/>
          <a:rect l="0" t="0" r="0" b="0"/>
          <a:pathLst>
            <a:path>
              <a:moveTo>
                <a:pt x="363897" y="0"/>
              </a:moveTo>
              <a:lnTo>
                <a:pt x="363897" y="1188831"/>
              </a:lnTo>
              <a:lnTo>
                <a:pt x="0" y="1188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B52A0-27CC-4B2E-B0F9-ED6846BF6A2A}">
      <dsp:nvSpPr>
        <dsp:cNvPr id="0" name=""/>
        <dsp:cNvSpPr/>
      </dsp:nvSpPr>
      <dsp:spPr>
        <a:xfrm>
          <a:off x="4008278" y="1104150"/>
          <a:ext cx="2858219" cy="2377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0287"/>
              </a:lnTo>
              <a:lnTo>
                <a:pt x="2858219" y="2120287"/>
              </a:lnTo>
              <a:lnTo>
                <a:pt x="2858219" y="23776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FC4C5-AC21-4908-A2A9-A8A025FDB3CF}">
      <dsp:nvSpPr>
        <dsp:cNvPr id="0" name=""/>
        <dsp:cNvSpPr/>
      </dsp:nvSpPr>
      <dsp:spPr>
        <a:xfrm>
          <a:off x="3962558" y="1104150"/>
          <a:ext cx="91440" cy="23776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76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A6639-91AD-4B5C-81DC-379FFD97D975}">
      <dsp:nvSpPr>
        <dsp:cNvPr id="0" name=""/>
        <dsp:cNvSpPr/>
      </dsp:nvSpPr>
      <dsp:spPr>
        <a:xfrm>
          <a:off x="1150059" y="1104150"/>
          <a:ext cx="2858219" cy="2377663"/>
        </a:xfrm>
        <a:custGeom>
          <a:avLst/>
          <a:gdLst/>
          <a:ahLst/>
          <a:cxnLst/>
          <a:rect l="0" t="0" r="0" b="0"/>
          <a:pathLst>
            <a:path>
              <a:moveTo>
                <a:pt x="2858219" y="0"/>
              </a:moveTo>
              <a:lnTo>
                <a:pt x="2858219" y="2120287"/>
              </a:lnTo>
              <a:lnTo>
                <a:pt x="0" y="2120287"/>
              </a:lnTo>
              <a:lnTo>
                <a:pt x="0" y="23776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AC949-F270-4384-BE10-1FE8666D6AE6}">
      <dsp:nvSpPr>
        <dsp:cNvPr id="0" name=""/>
        <dsp:cNvSpPr/>
      </dsp:nvSpPr>
      <dsp:spPr>
        <a:xfrm>
          <a:off x="2943066" y="1111"/>
          <a:ext cx="2130425" cy="1103039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155651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300" kern="1200" dirty="0"/>
        </a:p>
      </dsp:txBody>
      <dsp:txXfrm>
        <a:off x="2943066" y="1111"/>
        <a:ext cx="2130425" cy="1103039"/>
      </dsp:txXfrm>
    </dsp:sp>
    <dsp:sp modelId="{A36FA16C-089B-46C2-AA16-F16FBFE6BC47}">
      <dsp:nvSpPr>
        <dsp:cNvPr id="0" name=""/>
        <dsp:cNvSpPr/>
      </dsp:nvSpPr>
      <dsp:spPr>
        <a:xfrm>
          <a:off x="3369151" y="859030"/>
          <a:ext cx="1917382" cy="3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500" kern="1200"/>
        </a:p>
      </dsp:txBody>
      <dsp:txXfrm>
        <a:off x="3369151" y="859030"/>
        <a:ext cx="1917382" cy="367679"/>
      </dsp:txXfrm>
    </dsp:sp>
    <dsp:sp modelId="{E294B913-56C7-4336-AFDC-1085E447071E}">
      <dsp:nvSpPr>
        <dsp:cNvPr id="0" name=""/>
        <dsp:cNvSpPr/>
      </dsp:nvSpPr>
      <dsp:spPr>
        <a:xfrm>
          <a:off x="84846" y="3481814"/>
          <a:ext cx="2130425" cy="1103039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155651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300" kern="1200" dirty="0"/>
        </a:p>
      </dsp:txBody>
      <dsp:txXfrm>
        <a:off x="84846" y="3481814"/>
        <a:ext cx="2130425" cy="1103039"/>
      </dsp:txXfrm>
    </dsp:sp>
    <dsp:sp modelId="{19E81C45-04D8-4EEB-A5C5-6528158F2312}">
      <dsp:nvSpPr>
        <dsp:cNvPr id="0" name=""/>
        <dsp:cNvSpPr/>
      </dsp:nvSpPr>
      <dsp:spPr>
        <a:xfrm>
          <a:off x="510931" y="4339733"/>
          <a:ext cx="1917382" cy="3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500" kern="1200"/>
        </a:p>
      </dsp:txBody>
      <dsp:txXfrm>
        <a:off x="510931" y="4339733"/>
        <a:ext cx="1917382" cy="367679"/>
      </dsp:txXfrm>
    </dsp:sp>
    <dsp:sp modelId="{08F83BE9-29F0-427D-8109-306F5FF40FBE}">
      <dsp:nvSpPr>
        <dsp:cNvPr id="0" name=""/>
        <dsp:cNvSpPr/>
      </dsp:nvSpPr>
      <dsp:spPr>
        <a:xfrm>
          <a:off x="2943066" y="3481814"/>
          <a:ext cx="2130425" cy="1103039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155651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300" kern="1200" dirty="0"/>
        </a:p>
      </dsp:txBody>
      <dsp:txXfrm>
        <a:off x="2943066" y="3481814"/>
        <a:ext cx="2130425" cy="1103039"/>
      </dsp:txXfrm>
    </dsp:sp>
    <dsp:sp modelId="{9A8216AA-DC05-4BE7-9ECB-EB5D3E29E1B7}">
      <dsp:nvSpPr>
        <dsp:cNvPr id="0" name=""/>
        <dsp:cNvSpPr/>
      </dsp:nvSpPr>
      <dsp:spPr>
        <a:xfrm>
          <a:off x="3369151" y="4339733"/>
          <a:ext cx="1917382" cy="3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500" kern="1200"/>
        </a:p>
      </dsp:txBody>
      <dsp:txXfrm>
        <a:off x="3369151" y="4339733"/>
        <a:ext cx="1917382" cy="367679"/>
      </dsp:txXfrm>
    </dsp:sp>
    <dsp:sp modelId="{823768B0-347E-4DDB-BE8C-72570C69077C}">
      <dsp:nvSpPr>
        <dsp:cNvPr id="0" name=""/>
        <dsp:cNvSpPr/>
      </dsp:nvSpPr>
      <dsp:spPr>
        <a:xfrm>
          <a:off x="5801285" y="3481814"/>
          <a:ext cx="2130424" cy="1103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155651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300" kern="1200"/>
        </a:p>
      </dsp:txBody>
      <dsp:txXfrm>
        <a:off x="5801285" y="3481814"/>
        <a:ext cx="2130424" cy="1103039"/>
      </dsp:txXfrm>
    </dsp:sp>
    <dsp:sp modelId="{58FCD638-9D0E-4B17-8934-71A03872008A}">
      <dsp:nvSpPr>
        <dsp:cNvPr id="0" name=""/>
        <dsp:cNvSpPr/>
      </dsp:nvSpPr>
      <dsp:spPr>
        <a:xfrm>
          <a:off x="6227370" y="4339733"/>
          <a:ext cx="1917382" cy="3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500" kern="1200"/>
        </a:p>
      </dsp:txBody>
      <dsp:txXfrm>
        <a:off x="6227370" y="4339733"/>
        <a:ext cx="1917382" cy="367679"/>
      </dsp:txXfrm>
    </dsp:sp>
    <dsp:sp modelId="{F96B4F21-3A50-41DA-A428-C0B9097B32EB}">
      <dsp:nvSpPr>
        <dsp:cNvPr id="0" name=""/>
        <dsp:cNvSpPr/>
      </dsp:nvSpPr>
      <dsp:spPr>
        <a:xfrm>
          <a:off x="1513956" y="1741462"/>
          <a:ext cx="2130425" cy="1103039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155651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300" kern="1200" dirty="0"/>
        </a:p>
      </dsp:txBody>
      <dsp:txXfrm>
        <a:off x="1513956" y="1741462"/>
        <a:ext cx="2130425" cy="1103039"/>
      </dsp:txXfrm>
    </dsp:sp>
    <dsp:sp modelId="{C430DF13-7CB5-4742-86F2-1C8E1DA43C19}">
      <dsp:nvSpPr>
        <dsp:cNvPr id="0" name=""/>
        <dsp:cNvSpPr/>
      </dsp:nvSpPr>
      <dsp:spPr>
        <a:xfrm>
          <a:off x="1940041" y="2599382"/>
          <a:ext cx="1917382" cy="3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500" kern="1200"/>
        </a:p>
      </dsp:txBody>
      <dsp:txXfrm>
        <a:off x="1940041" y="2599382"/>
        <a:ext cx="1917382" cy="367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B0C44-68B6-484C-9A7F-7200DF5BA042}">
      <dsp:nvSpPr>
        <dsp:cNvPr id="0" name=""/>
        <dsp:cNvSpPr/>
      </dsp:nvSpPr>
      <dsp:spPr>
        <a:xfrm>
          <a:off x="1571178" y="1412"/>
          <a:ext cx="1271810" cy="1271810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1757430" y="187664"/>
        <a:ext cx="899306" cy="899306"/>
      </dsp:txXfrm>
    </dsp:sp>
    <dsp:sp modelId="{EB444519-809F-4E23-A8ED-C0F5EC75A37F}">
      <dsp:nvSpPr>
        <dsp:cNvPr id="0" name=""/>
        <dsp:cNvSpPr/>
      </dsp:nvSpPr>
      <dsp:spPr>
        <a:xfrm rot="10800000">
          <a:off x="1984517" y="1437445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91A85-0D41-4F8D-97E8-3A5761B43BE4}">
      <dsp:nvSpPr>
        <dsp:cNvPr id="0" name=""/>
        <dsp:cNvSpPr/>
      </dsp:nvSpPr>
      <dsp:spPr>
        <a:xfrm>
          <a:off x="1782935" y="1930113"/>
          <a:ext cx="848297" cy="84829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1907165" y="2054343"/>
        <a:ext cx="599837" cy="599837"/>
      </dsp:txXfrm>
    </dsp:sp>
    <dsp:sp modelId="{6F1F3D48-F336-40D1-806B-B89AE3A8F053}">
      <dsp:nvSpPr>
        <dsp:cNvPr id="0" name=""/>
        <dsp:cNvSpPr/>
      </dsp:nvSpPr>
      <dsp:spPr>
        <a:xfrm rot="10800000">
          <a:off x="1984517" y="3048512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E25AE-9BAE-43CB-B8A0-966618DC416B}">
      <dsp:nvSpPr>
        <dsp:cNvPr id="0" name=""/>
        <dsp:cNvSpPr/>
      </dsp:nvSpPr>
      <dsp:spPr>
        <a:xfrm>
          <a:off x="1782935" y="3647058"/>
          <a:ext cx="848297" cy="84829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1907165" y="3771288"/>
        <a:ext cx="599837" cy="599837"/>
      </dsp:txXfrm>
    </dsp:sp>
    <dsp:sp modelId="{5F592838-8047-4667-829E-FC22BF9D87CD}">
      <dsp:nvSpPr>
        <dsp:cNvPr id="0" name=""/>
        <dsp:cNvSpPr/>
      </dsp:nvSpPr>
      <dsp:spPr>
        <a:xfrm rot="5400000">
          <a:off x="2948228" y="3897131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AE2CD-45A8-4E2F-B11D-9D3E4B5F131D}">
      <dsp:nvSpPr>
        <dsp:cNvPr id="0" name=""/>
        <dsp:cNvSpPr/>
      </dsp:nvSpPr>
      <dsp:spPr>
        <a:xfrm>
          <a:off x="3690651" y="3647058"/>
          <a:ext cx="848297" cy="84829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3814881" y="3771288"/>
        <a:ext cx="599837" cy="599837"/>
      </dsp:txXfrm>
    </dsp:sp>
    <dsp:sp modelId="{1B09EC1F-E8A4-4AA1-824C-43EB9CF37EDA}">
      <dsp:nvSpPr>
        <dsp:cNvPr id="0" name=""/>
        <dsp:cNvSpPr/>
      </dsp:nvSpPr>
      <dsp:spPr>
        <a:xfrm>
          <a:off x="3892233" y="3028805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127FE-A654-4795-A1F3-A52C2D407934}">
      <dsp:nvSpPr>
        <dsp:cNvPr id="0" name=""/>
        <dsp:cNvSpPr/>
      </dsp:nvSpPr>
      <dsp:spPr>
        <a:xfrm>
          <a:off x="3690651" y="1930113"/>
          <a:ext cx="848297" cy="848297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 dirty="0"/>
        </a:p>
      </dsp:txBody>
      <dsp:txXfrm>
        <a:off x="3814881" y="2054343"/>
        <a:ext cx="599837" cy="599837"/>
      </dsp:txXfrm>
    </dsp:sp>
    <dsp:sp modelId="{BD3D6543-C22F-44E4-9C1D-8CA2119DCA34}">
      <dsp:nvSpPr>
        <dsp:cNvPr id="0" name=""/>
        <dsp:cNvSpPr/>
      </dsp:nvSpPr>
      <dsp:spPr>
        <a:xfrm>
          <a:off x="3892233" y="1311860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EE425-44AA-4106-8F0D-527AB26B96E1}">
      <dsp:nvSpPr>
        <dsp:cNvPr id="0" name=""/>
        <dsp:cNvSpPr/>
      </dsp:nvSpPr>
      <dsp:spPr>
        <a:xfrm>
          <a:off x="3690651" y="213169"/>
          <a:ext cx="848297" cy="848297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3814881" y="337399"/>
        <a:ext cx="599837" cy="599837"/>
      </dsp:txXfrm>
    </dsp:sp>
    <dsp:sp modelId="{5C43F2A5-8242-42CE-8270-633C19E7F801}">
      <dsp:nvSpPr>
        <dsp:cNvPr id="0" name=""/>
        <dsp:cNvSpPr/>
      </dsp:nvSpPr>
      <dsp:spPr>
        <a:xfrm rot="5400000">
          <a:off x="4855944" y="463242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A9F20-E273-4AE1-89E9-191F20152D77}">
      <dsp:nvSpPr>
        <dsp:cNvPr id="0" name=""/>
        <dsp:cNvSpPr/>
      </dsp:nvSpPr>
      <dsp:spPr>
        <a:xfrm>
          <a:off x="5598367" y="213169"/>
          <a:ext cx="848297" cy="84829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 dirty="0"/>
        </a:p>
      </dsp:txBody>
      <dsp:txXfrm>
        <a:off x="5722597" y="337399"/>
        <a:ext cx="599837" cy="599837"/>
      </dsp:txXfrm>
    </dsp:sp>
    <dsp:sp modelId="{3260541B-6517-4E9F-AAFE-73BF172EB2EA}">
      <dsp:nvSpPr>
        <dsp:cNvPr id="0" name=""/>
        <dsp:cNvSpPr/>
      </dsp:nvSpPr>
      <dsp:spPr>
        <a:xfrm rot="10800000">
          <a:off x="5799949" y="1331567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7A313-6B2A-4E0D-B564-500933E9CC99}">
      <dsp:nvSpPr>
        <dsp:cNvPr id="0" name=""/>
        <dsp:cNvSpPr/>
      </dsp:nvSpPr>
      <dsp:spPr>
        <a:xfrm>
          <a:off x="5598367" y="1930113"/>
          <a:ext cx="848297" cy="848297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5722597" y="2054343"/>
        <a:ext cx="599837" cy="599837"/>
      </dsp:txXfrm>
    </dsp:sp>
    <dsp:sp modelId="{A0076403-94E9-4AC9-86E8-8AEE20FB21A5}">
      <dsp:nvSpPr>
        <dsp:cNvPr id="0" name=""/>
        <dsp:cNvSpPr/>
      </dsp:nvSpPr>
      <dsp:spPr>
        <a:xfrm rot="10800000">
          <a:off x="5799949" y="2942633"/>
          <a:ext cx="445133" cy="34815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3C752-AF7E-4217-B398-F685F6F31F57}">
      <dsp:nvSpPr>
        <dsp:cNvPr id="0" name=""/>
        <dsp:cNvSpPr/>
      </dsp:nvSpPr>
      <dsp:spPr>
        <a:xfrm>
          <a:off x="5386610" y="3435301"/>
          <a:ext cx="1271810" cy="12718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72862" y="3621553"/>
        <a:ext cx="899306" cy="899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3A31F-EFCC-48D5-B67C-12F169E6F6AC}">
      <dsp:nvSpPr>
        <dsp:cNvPr id="0" name=""/>
        <dsp:cNvSpPr/>
      </dsp:nvSpPr>
      <dsp:spPr>
        <a:xfrm>
          <a:off x="1016000" y="0"/>
          <a:ext cx="4064000" cy="4064000"/>
        </a:xfrm>
        <a:prstGeom prst="ellipse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Хранене</a:t>
          </a:r>
          <a:endParaRPr lang="bg-BG" sz="1800" kern="1200" dirty="0"/>
        </a:p>
      </dsp:txBody>
      <dsp:txXfrm>
        <a:off x="2479852" y="203199"/>
        <a:ext cx="1136294" cy="609600"/>
      </dsp:txXfrm>
    </dsp:sp>
    <dsp:sp modelId="{AC3DF67D-76DC-4C4E-8F42-042CE9203D14}">
      <dsp:nvSpPr>
        <dsp:cNvPr id="0" name=""/>
        <dsp:cNvSpPr/>
      </dsp:nvSpPr>
      <dsp:spPr>
        <a:xfrm>
          <a:off x="1422400" y="812799"/>
          <a:ext cx="3251200" cy="3251200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Сън</a:t>
          </a:r>
          <a:endParaRPr lang="bg-BG" sz="1800" kern="1200" dirty="0"/>
        </a:p>
      </dsp:txBody>
      <dsp:txXfrm>
        <a:off x="2479852" y="1007871"/>
        <a:ext cx="1136294" cy="585216"/>
      </dsp:txXfrm>
    </dsp:sp>
    <dsp:sp modelId="{19CEC6ED-4E63-45AB-A0FD-B89EC707F23D}">
      <dsp:nvSpPr>
        <dsp:cNvPr id="0" name=""/>
        <dsp:cNvSpPr/>
      </dsp:nvSpPr>
      <dsp:spPr>
        <a:xfrm>
          <a:off x="1828800" y="1625599"/>
          <a:ext cx="2438400" cy="243840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Психика</a:t>
          </a:r>
          <a:endParaRPr lang="bg-BG" sz="1800" kern="1200" dirty="0"/>
        </a:p>
      </dsp:txBody>
      <dsp:txXfrm>
        <a:off x="2479852" y="1808479"/>
        <a:ext cx="1136294" cy="548640"/>
      </dsp:txXfrm>
    </dsp:sp>
    <dsp:sp modelId="{3EA009C9-9EB3-4D2A-AAAD-ABE449B369A5}">
      <dsp:nvSpPr>
        <dsp:cNvPr id="0" name=""/>
        <dsp:cNvSpPr/>
      </dsp:nvSpPr>
      <dsp:spPr>
        <a:xfrm>
          <a:off x="2235200" y="2438399"/>
          <a:ext cx="1625600" cy="1625600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Здраве</a:t>
          </a:r>
          <a:endParaRPr lang="bg-BG" sz="1800" kern="1200" dirty="0"/>
        </a:p>
      </dsp:txBody>
      <dsp:txXfrm>
        <a:off x="2473263" y="2844799"/>
        <a:ext cx="1149472" cy="8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bg-BG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Щракнете върху иконата, за да добавите картина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27.4.2016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064896" cy="4248472"/>
          </a:xfrm>
        </p:spPr>
        <p:txBody>
          <a:bodyPr>
            <a:normAutofit fontScale="90000"/>
          </a:bodyPr>
          <a:lstStyle/>
          <a:p>
            <a:r>
              <a:rPr lang="bg-BG" sz="5400" dirty="0" smtClean="0"/>
              <a:t>Диетата</a:t>
            </a:r>
            <a:br>
              <a:rPr lang="bg-BG" sz="5400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-Основен начин на отслабване</a:t>
            </a:r>
            <a:r>
              <a:rPr lang="bg-BG" dirty="0"/>
              <a:t/>
            </a:r>
            <a:br>
              <a:rPr lang="bg-BG" dirty="0"/>
            </a:br>
            <a:r>
              <a:rPr lang="bg-BG" dirty="0" smtClean="0"/>
              <a:t>-Истинско изпитание на волята</a:t>
            </a:r>
            <a:br>
              <a:rPr lang="bg-BG" dirty="0" smtClean="0"/>
            </a:br>
            <a:r>
              <a:rPr lang="bg-BG" dirty="0" smtClean="0"/>
              <a:t>-Съпроводено с чувство на глад</a:t>
            </a:r>
            <a:br>
              <a:rPr lang="bg-BG" dirty="0" smtClean="0"/>
            </a:br>
            <a:r>
              <a:rPr lang="bg-BG" dirty="0" smtClean="0"/>
              <a:t>-Резултатна,ако се спазва</a:t>
            </a:r>
          </a:p>
        </p:txBody>
      </p:sp>
    </p:spTree>
    <p:extLst>
      <p:ext uri="{BB962C8B-B14F-4D97-AF65-F5344CB8AC3E}">
        <p14:creationId xmlns:p14="http://schemas.microsoft.com/office/powerpoint/2010/main" val="2272370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50"/>
    </mc:Choice>
    <mc:Fallback>
      <p:transition spd="slow" advTm="74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16981"/>
              </p:ext>
            </p:extLst>
          </p:nvPr>
        </p:nvGraphicFramePr>
        <p:xfrm>
          <a:off x="1547664" y="19888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Индекс</a:t>
                      </a:r>
                      <a:r>
                        <a:rPr lang="bg-BG" baseline="0" dirty="0" smtClean="0"/>
                        <a:t>  на телесна маса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Оценка на телесно тегло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ово поле 3"/>
          <p:cNvSpPr txBox="1"/>
          <p:nvPr/>
        </p:nvSpPr>
        <p:spPr>
          <a:xfrm>
            <a:off x="1619672" y="781263"/>
            <a:ext cx="6948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000" dirty="0" smtClean="0"/>
              <a:t>Нормално телесно тегло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89648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39135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36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Йо-йо ефект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53621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961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27987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227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Път на храната  по храносмилателната система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288273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092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35760883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32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ръх">
  <a:themeElements>
    <a:clrScheme name="Връх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ръх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ръх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24</Words>
  <Application>Microsoft Office PowerPoint</Application>
  <PresentationFormat>Презентация на цял екран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Връх</vt:lpstr>
      <vt:lpstr>Диетата  -Основен начин на отслабване -Истинско изпитание на волята -Съпроводено с чувство на глад -Резултатна,ако се спазва</vt:lpstr>
      <vt:lpstr>Презентация на PowerPoint</vt:lpstr>
      <vt:lpstr>Презентация на PowerPoint</vt:lpstr>
      <vt:lpstr>Йо-йо ефект</vt:lpstr>
      <vt:lpstr>Презентация на PowerPoint</vt:lpstr>
      <vt:lpstr>Път на храната  по храносмилателната система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Диетата  -Основен начин на отслабване -Истинско изпитание на волята -Съпроводено с чувство на глад -Резултатна,ако се спазва</dc:title>
  <dc:creator>Student5</dc:creator>
  <cp:lastModifiedBy>Student5</cp:lastModifiedBy>
  <cp:revision>3</cp:revision>
  <dcterms:created xsi:type="dcterms:W3CDTF">2016-04-27T05:08:07Z</dcterms:created>
  <dcterms:modified xsi:type="dcterms:W3CDTF">2016-04-27T05:38:05Z</dcterms:modified>
</cp:coreProperties>
</file>