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73CC536-4F3D-4E22-A9F1-A3C6D40310AC}" type="datetimeFigureOut">
              <a:rPr lang="bg-BG" smtClean="0"/>
              <a:t>8.6.2016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</a:t>
            </a:r>
            <a:r>
              <a:rPr lang="ru-RU" dirty="0" smtClean="0"/>
              <a:t>риродни </a:t>
            </a:r>
            <a:r>
              <a:rPr lang="ru-RU" dirty="0"/>
              <a:t>и исторически забележителности в </a:t>
            </a:r>
            <a:r>
              <a:rPr lang="ru-RU" dirty="0" smtClean="0"/>
              <a:t>България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Изготвил:Сениха Хаджиежа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4614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Крушунски</a:t>
            </a:r>
            <a:r>
              <a:rPr lang="bg-BG" dirty="0"/>
              <a:t> водопади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210267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dirty="0"/>
              <a:t>Крушунските водопади се състоят от многобройни карстови тераси, а неспиращия поток от водна маса е оформила безброй малки скални прагове и неравности, покрити с гъст мъх. Така се е образува една огромна феерия от милиони водни капчици, които се разпръскват из въздуха. Навсякъде е осеяно с малки езерца и басейнчета, които са толкова бистри и чисти, че можеш да се огледаш в тях като в огледало. В най-</a:t>
            </a:r>
            <a:r>
              <a:rPr lang="ru-RU" sz="2800" dirty="0" err="1"/>
              <a:t>високата</a:t>
            </a:r>
            <a:r>
              <a:rPr lang="ru-RU" sz="2800" dirty="0"/>
              <a:t> си част водопадът се спука от 20 метра височина и от там се разделя на множество по-малки ручейчета и поточета. Това го прави най-</a:t>
            </a:r>
            <a:r>
              <a:rPr lang="ru-RU" sz="2800" dirty="0" err="1"/>
              <a:t>високата</a:t>
            </a:r>
            <a:r>
              <a:rPr lang="ru-RU" sz="2800" dirty="0"/>
              <a:t> варовикова водна каскада у нас.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5163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Пещера Орлова чука</a:t>
            </a:r>
            <a:br>
              <a:rPr lang="bg-BG" dirty="0"/>
            </a:b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7464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3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1696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/>
              <a:t>Разположена е между гънките на отвесно изсечените скали на левия бряг на р. Черни Лом, на 40 м височина от съвременното корито на реката. Температурата в пещерата през цялата година е около +14 °C. До неотдавна скалите в тази местност са били предпочитани за гнездене на орли, от където идва и името на пещерата. Нейният естественият вход е случайно открит през лятото на 1941 г. от овчар на име Стоян Спасов.</a:t>
            </a:r>
            <a:br>
              <a:rPr lang="ru-RU" sz="3100" dirty="0"/>
            </a:br>
            <a:endParaRPr lang="bg-BG" sz="3100" dirty="0"/>
          </a:p>
        </p:txBody>
      </p:sp>
    </p:spTree>
    <p:extLst>
      <p:ext uri="{BB962C8B-B14F-4D97-AF65-F5344CB8AC3E}">
        <p14:creationId xmlns:p14="http://schemas.microsoft.com/office/powerpoint/2010/main" val="8286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пещера </a:t>
            </a:r>
            <a:r>
              <a:rPr lang="bg-BG" dirty="0" err="1"/>
              <a:t>Съева</a:t>
            </a:r>
            <a:r>
              <a:rPr lang="bg-BG" dirty="0"/>
              <a:t> дупка</a:t>
            </a:r>
            <a:br>
              <a:rPr lang="bg-BG" dirty="0"/>
            </a:b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2774"/>
            <a:ext cx="6408712" cy="46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dirty="0"/>
              <a:t>Пещерата се намира в Северна България, близо до село Брестница, на 25 км. от Тетевен. Разположена е на 520 м. надморска височина и е дълга 400 м. Носи името на братята Съе и Сею, които използвали пещерата за да се укриват по време на османската власт. В пещерата са намерени кости на животни, глинести съдове и монети, датиращи от времето на Римската империя.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9841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Побитите камъни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8" y="1700808"/>
            <a:ext cx="6121863" cy="459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200" dirty="0"/>
              <a:t>Това е един от уникалните природни феномени, както в България, така и в света. Местността се намира край варненските черноморски езера. Цялата е покрита от изправени, естествено образувани скални колони, от където идва и името и. Разполагат се на площ от 70 кв.км. Височината им варира от 5 до 7 м. и дебелина от 0,3 до 3 м. Колоните са кухи, без твърди основи и са силно ерозирали. Формата им наподобява цилиндър.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11420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Розовата долина</a:t>
            </a:r>
            <a:br>
              <a:rPr lang="bg-BG" dirty="0"/>
            </a:br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6086805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ru-RU" sz="2800" dirty="0"/>
              <a:t>Розовата долина като географско определение се разбира земите на подбалканските полета между Стара планина и Средна гора. Пренесена от Индия през Персия, Сирия и Турция, маслодайната роза намира тук всички благоприятни за виреене условия - подходяща температура, висока влажност и леки песъчливи канелено-горски почви. От XVII век насам България се е наложила като един от основните производители на масло от роза. Българското розово масло печели златни медали на изложенията в Париж, Лондон, Филаделфия, Антверпен, Милано.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3427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връх Вихрен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3"/>
            <a:ext cx="6067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63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 err="1"/>
              <a:t>Деветашка</a:t>
            </a:r>
            <a:r>
              <a:rPr lang="bg-BG" dirty="0"/>
              <a:t> пещера</a:t>
            </a:r>
            <a:br>
              <a:rPr lang="bg-BG" dirty="0"/>
            </a:br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06277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86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048672"/>
          </a:xfrm>
        </p:spPr>
        <p:txBody>
          <a:bodyPr>
            <a:normAutofit/>
          </a:bodyPr>
          <a:lstStyle/>
          <a:p>
            <a:r>
              <a:rPr lang="ru-RU" sz="2800" dirty="0"/>
              <a:t>Деветашката пещера, дълга 2442 метра, се намира в Деветашкото плато на 1,5 км северозападно от село Деветаки на десния бряг на река Осъм, в северния склон на Деветашкото плато.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Пещерата е образувана в аптски-ургонски варовици. Грандиозният и полуелипсовиден вход с размери 30х35 метра води в галерия, която се разширява и образува най-</a:t>
            </a:r>
            <a:r>
              <a:rPr lang="ru-RU" sz="2800" dirty="0" err="1"/>
              <a:t>голямата</a:t>
            </a:r>
            <a:r>
              <a:rPr lang="ru-RU" sz="2800" dirty="0"/>
              <a:t> пещерна зала в България. Осветена от 7 отвора (наричани от местното население "окната"), залата заема площ от 25 000 кв. метра.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78002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4000" dirty="0"/>
              <a:t>връх Вихрен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  </a:t>
            </a:r>
            <a:br>
              <a:rPr lang="ru-RU" sz="3100" dirty="0"/>
            </a:br>
            <a:r>
              <a:rPr lang="ru-RU" sz="3100" dirty="0"/>
              <a:t>Връх първенец на Пирин планина, която се помества в Югозападна България, част от Рило-Родопския масив. Висок 2914 м., се нарежда на второ място по височина в страната и на трето на Балканския </a:t>
            </a:r>
            <a:r>
              <a:rPr lang="ru-RU" sz="3200" dirty="0"/>
              <a:t>полуостров. Разположен е между реките Струма и Места. В района, в който се намира върха са разположени голяма част от езерата, образувани в планината. Единственно тук от цялата територия на страната вирее цветето еделвайс. Достъпен е откъм долината на Бъндерица. До 1942 г. върхът се нарича Елтепе.</a:t>
            </a:r>
            <a:endParaRPr lang="bg-BG" sz="3100" dirty="0"/>
          </a:p>
        </p:txBody>
      </p:sp>
    </p:spTree>
    <p:extLst>
      <p:ext uri="{BB962C8B-B14F-4D97-AF65-F5344CB8AC3E}">
        <p14:creationId xmlns:p14="http://schemas.microsoft.com/office/powerpoint/2010/main" val="42031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Мелнишки пирамиди</a:t>
            </a:r>
            <a:br>
              <a:rPr lang="bg-BG" dirty="0"/>
            </a:b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2990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800" dirty="0"/>
              <a:t>Мелнишките пирамиди са разположени в югозападните склонове на Пирин планина. Представляват красиви пясъчни образувания, които се извисяват величествено над най-малкият град в България – Мелник. На височина достигат до 100 м.. С течение на времето, в резултат на посъвместното ерозионно действие на вятъра и водата са се обарували различни причудливи форми – гъби, минарета, мечове, “египетски” пирамиди, конуси, игли и др. Едни от най–</a:t>
            </a:r>
            <a:r>
              <a:rPr lang="ru-RU" sz="2800" dirty="0" err="1"/>
              <a:t>впечатляващите</a:t>
            </a:r>
            <a:r>
              <a:rPr lang="ru-RU" sz="2800" dirty="0"/>
              <a:t> природни скулптури са тези с формата на скални гъби. Върховете на пирамидите са покрити с различни широколистни дървета и треви. Мелнишките пирамиди са най–</a:t>
            </a:r>
            <a:r>
              <a:rPr lang="ru-RU" sz="2800" dirty="0" err="1"/>
              <a:t>популярните</a:t>
            </a:r>
            <a:r>
              <a:rPr lang="ru-RU" sz="2800" dirty="0"/>
              <a:t> природни творения в България.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4546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нос Калиакра</a:t>
            </a:r>
            <a:br>
              <a:rPr lang="bg-BG" dirty="0"/>
            </a:b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14256" cy="45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Нос Калиакра е разположен на 60 км. североизточно от гр. Варна. Брегът е стръмен с отвесни скали, които се спускат 70 м. надолу към морето. Името на местността означава “красив нос”.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С нос Калиакра се свързват много легенди. Най-</a:t>
            </a:r>
            <a:r>
              <a:rPr lang="ru-RU" sz="3100" dirty="0" err="1"/>
              <a:t>известната</a:t>
            </a:r>
            <a:r>
              <a:rPr lang="ru-RU" sz="3100" dirty="0"/>
              <a:t> от тях разказва за 40 български девойки, които завързват косите си една за друга и се хвърлят в морето, за да не попаднат в ръцете на османските поробители.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Днес нос Калиакра е красив природен резерват, където гнездят корморани, тюлени и делфини плуват в морето и много др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1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4012"/>
            <a:ext cx="6408712" cy="485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89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ru-RU" sz="2800" dirty="0"/>
              <a:t>Национален парк Рила е най-</a:t>
            </a:r>
            <a:r>
              <a:rPr lang="ru-RU" sz="2800" dirty="0" err="1"/>
              <a:t>големият</a:t>
            </a:r>
            <a:r>
              <a:rPr lang="ru-RU" sz="2800" dirty="0"/>
              <a:t> от трите национални парка на територията на България. Всъщност, той е една от най-</a:t>
            </a:r>
            <a:r>
              <a:rPr lang="ru-RU" sz="2800" dirty="0" err="1"/>
              <a:t>големите</a:t>
            </a:r>
            <a:r>
              <a:rPr lang="ru-RU" sz="2800" dirty="0"/>
              <a:t> защитени територии в Европа. Тези територии са обявени за национален парк на 24 февруари 1992 г., с цел опазването на няколко отделни екосистеми, както и на отделни исторически и културни обекти от национална важност. Неговата територия се разпростира на площ от 81 хил. хектара и обхваща централните и </a:t>
            </a:r>
            <a:r>
              <a:rPr lang="ru-RU" sz="2800" dirty="0" smtClean="0"/>
              <a:t>най-</a:t>
            </a:r>
            <a:r>
              <a:rPr lang="ru-RU" sz="2800" dirty="0" err="1" smtClean="0"/>
              <a:t>високите</a:t>
            </a:r>
            <a:r>
              <a:rPr lang="ru-RU" sz="2800" dirty="0" smtClean="0"/>
              <a:t> </a:t>
            </a:r>
            <a:r>
              <a:rPr lang="ru-RU" sz="2800" dirty="0"/>
              <a:t>части на планина Рила, включително </a:t>
            </a:r>
            <a:r>
              <a:rPr lang="ru-RU" sz="2800" dirty="0" smtClean="0"/>
              <a:t>най-</a:t>
            </a:r>
            <a:r>
              <a:rPr lang="ru-RU" sz="2800" dirty="0" err="1" smtClean="0"/>
              <a:t>високия</a:t>
            </a:r>
            <a:r>
              <a:rPr lang="ru-RU" sz="2800" dirty="0" smtClean="0"/>
              <a:t> </a:t>
            </a:r>
            <a:r>
              <a:rPr lang="ru-RU" sz="2800" dirty="0"/>
              <a:t>връх на Балканския полуостров – връх Мусала (2925 м.). В неговата територия влизат 4 резервата – Парангалица, Скакавица, Централен Рилски резерват, Ибър.</a:t>
            </a:r>
            <a:br>
              <a:rPr lang="ru-RU" sz="2800" dirty="0"/>
            </a:b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6466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</TotalTime>
  <Words>737</Words>
  <Application>Microsoft Office PowerPoint</Application>
  <PresentationFormat>Презентация на цял екран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NewsPrint</vt:lpstr>
      <vt:lpstr>Природни и исторически забележителности в България</vt:lpstr>
      <vt:lpstr>  връх Вихрен  </vt:lpstr>
      <vt:lpstr> връх Вихрен    Връх първенец на Пирин планина, която се помества в Югозападна България, част от Рило-Родопския масив. Висок 2914 м., се нарежда на второ място по височина в страната и на трето на Балканския полуостров. Разположен е между реките Струма и Места. В района, в който се намира върха са разположени голяма част от езерата, образувани в планината. Единственно тук от цялата територия на страната вирее цветето еделвайс. Достъпен е откъм долината на Бъндерица. До 1942 г. върхът се нарича Елтепе.</vt:lpstr>
      <vt:lpstr> Мелнишки пирамиди </vt:lpstr>
      <vt:lpstr>Мелнишките пирамиди са разположени в югозападните склонове на Пирин планина. Представляват красиви пясъчни образувания, които се извисяват величествено над най-малкият град в България – Мелник. На височина достигат до 100 м.. С течение на времето, в резултат на посъвместното ерозионно действие на вятъра и водата са се обарували различни причудливи форми – гъби, минарета, мечове, “египетски” пирамиди, конуси, игли и др. Едни от най–впечатляващите природни скулптури са тези с формата на скални гъби. Върховете на пирамидите са покрити с различни широколистни дървета и треви. Мелнишките пирамиди са най–популярните природни творения в България.</vt:lpstr>
      <vt:lpstr> нос Калиакра </vt:lpstr>
      <vt:lpstr>Нос Калиакра е разположен на 60 км. североизточно от гр. Варна. Брегът е стръмен с отвесни скали, които се спускат 70 м. надолу към морето. Името на местността означава “красив нос”.  С нос Калиакра се свързват много легенди. Най-известната от тях разказва за 40 български девойки, които завързват косите си една за друга и се хвърлят в морето, за да не попаднат в ръцете на османските поробители.  Днес нос Калиакра е красив природен резерват, където гнездят корморани, тюлени и делфини плуват в морето и много др.</vt:lpstr>
      <vt:lpstr>Презентация на PowerPoint</vt:lpstr>
      <vt:lpstr>Национален парк Рила е най-големият от трите национални парка на територията на България. Всъщност, той е една от най-големите защитени територии в Европа. Тези територии са обявени за национален парк на 24 февруари 1992 г., с цел опазването на няколко отделни екосистеми, както и на отделни исторически и културни обекти от национална важност. Неговата територия се разпростира на площ от 81 хил. хектара и обхваща централните и най-високите части на планина Рила, включително най-високия връх на Балканския полуостров – връх Мусала (2925 м.). В неговата територия влизат 4 резервата – Парангалица, Скакавица, Централен Рилски резерват, Ибър. </vt:lpstr>
      <vt:lpstr>Крушунски водопади</vt:lpstr>
      <vt:lpstr>Крушунските водопади се състоят от многобройни карстови тераси, а неспиращия поток от водна маса е оформила безброй малки скални прагове и неравности, покрити с гъст мъх. Така се е образува една огромна феерия от милиони водни капчици, които се разпръскват из въздуха. Навсякъде е осеяно с малки езерца и басейнчета, които са толкова бистри и чисти, че можеш да се огледаш в тях като в огледало. В най-високата си част водопадът се спука от 20 метра височина и от там се разделя на множество по-малки ручейчета и поточета. Това го прави най-високата варовикова водна каскада у нас. </vt:lpstr>
      <vt:lpstr> Пещера Орлова чука </vt:lpstr>
      <vt:lpstr> Разположена е между гънките на отвесно изсечените скали на левия бряг на р. Черни Лом, на 40 м височина от съвременното корито на реката. Температурата в пещерата през цялата година е около +14 °C. До неотдавна скалите в тази местност са били предпочитани за гнездене на орли, от където идва и името на пещерата. Нейният естественият вход е случайно открит през лятото на 1941 г. от овчар на име Стоян Спасов. </vt:lpstr>
      <vt:lpstr> пещера Съева дупка </vt:lpstr>
      <vt:lpstr>Пещерата се намира в Северна България, близо до село Брестница, на 25 км. от Тетевен. Разположена е на 520 м. надморска височина и е дълга 400 м. Носи името на братята Съе и Сею, които използвали пещерата за да се укриват по време на османската власт. В пещерата са намерени кости на животни, глинести съдове и монети, датиращи от времето на Римската империя. </vt:lpstr>
      <vt:lpstr>Побитите камъни</vt:lpstr>
      <vt:lpstr>Това е един от уникалните природни феномени, както в България, така и в света. Местността се намира край варненските черноморски езера. Цялата е покрита от изправени, естествено образувани скални колони, от където идва и името и. Разполагат се на площ от 70 кв.км. Височината им варира от 5 до 7 м. и дебелина от 0,3 до 3 м. Колоните са кухи, без твърди основи и са силно ерозирали. Формата им наподобява цилиндър. </vt:lpstr>
      <vt:lpstr> Розовата долина </vt:lpstr>
      <vt:lpstr>Розовата долина като географско определение се разбира земите на подбалканските полета между Стара планина и Средна гора. Пренесена от Индия през Персия, Сирия и Турция, маслодайната роза намира тук всички благоприятни за виреене условия - подходяща температура, висока влажност и леки песъчливи канелено-горски почви. От XVII век насам България се е наложила като един от основните производители на масло от роза. Българското розово масло печели златни медали на изложенията в Париж, Лондон, Филаделфия, Антверпен, Милано. </vt:lpstr>
      <vt:lpstr> Деветашка пещера </vt:lpstr>
      <vt:lpstr>Деветашката пещера, дълга 2442 метра, се намира в Деветашкото плато на 1,5 км северозападно от село Деветаки на десния бряг на река Осъм, в северния склон на Деветашкото плато.  Пещерата е образувана в аптски-ургонски варовици. Грандиозният и полуелипсовиден вход с размери 30х35 метра води в галерия, която се разширява и образува най-голямата пещерна зала в България. Осветена от 7 отвора (наричани от местното население "окната"), залата заема площ от 25 000 кв. метра.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 и исторически забележителности в България</dc:title>
  <dc:creator>Student5</dc:creator>
  <cp:lastModifiedBy>Student5</cp:lastModifiedBy>
  <cp:revision>5</cp:revision>
  <dcterms:created xsi:type="dcterms:W3CDTF">2016-06-01T05:03:56Z</dcterms:created>
  <dcterms:modified xsi:type="dcterms:W3CDTF">2016-06-08T05:06:14Z</dcterms:modified>
</cp:coreProperties>
</file>