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20.12.2016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Изготвил: Сениха Хаджиева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Хардуер</a:t>
            </a:r>
            <a:r>
              <a:rPr lang="en-US" dirty="0"/>
              <a:t>,</a:t>
            </a:r>
            <a:r>
              <a:rPr lang="bg-BG" dirty="0" smtClean="0"/>
              <a:t> софтуер</a:t>
            </a:r>
            <a:r>
              <a:rPr lang="en-US" dirty="0" smtClean="0"/>
              <a:t>,</a:t>
            </a:r>
            <a:r>
              <a:rPr lang="bg-BG" dirty="0" smtClean="0"/>
              <a:t> операционна </a:t>
            </a:r>
            <a:r>
              <a:rPr lang="bg-BG" dirty="0" smtClean="0"/>
              <a:t>система</a:t>
            </a:r>
            <a:r>
              <a:rPr lang="en-US" dirty="0"/>
              <a:t>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3588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178698"/>
          </a:xfrm>
        </p:spPr>
        <p:txBody>
          <a:bodyPr>
            <a:noAutofit/>
          </a:bodyPr>
          <a:lstStyle/>
          <a:p>
            <a:r>
              <a:rPr lang="bg-BG" sz="3200" dirty="0"/>
              <a:t>ПРИЛОЖЕН </a:t>
            </a:r>
            <a:r>
              <a:rPr lang="bg-BG" sz="3200" dirty="0" smtClean="0"/>
              <a:t>СОФТУЕР</a:t>
            </a:r>
            <a:r>
              <a:rPr lang="ru-RU" sz="3200" dirty="0"/>
              <a:t> приложно програмно осигуряване или накратко приложение) е софтуер, предназначен за изпълнението на определени потребителски задачи, който е направен така, че да взаимодейства непосредствено с потребителя. Той се състои от компютърни програми, предназначени за решаване на конкретни задачи на крайния потребител – например една компютърна програма за осъществяване на счетоводство на фирма е приложна програма.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73280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Student5\Desktop\a5702762afurn-gif-333-285-cc-dri-z2tl0281tea1si25r7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60" y="101142"/>
            <a:ext cx="7876757" cy="674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34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746650"/>
          </a:xfrm>
        </p:spPr>
        <p:txBody>
          <a:bodyPr>
            <a:normAutofit/>
          </a:bodyPr>
          <a:lstStyle/>
          <a:p>
            <a:r>
              <a:rPr lang="bg-BG" sz="6600" dirty="0"/>
              <a:t>операционна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425606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авоъгълник 2"/>
          <p:cNvSpPr/>
          <p:nvPr/>
        </p:nvSpPr>
        <p:spPr>
          <a:xfrm>
            <a:off x="395536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Операционната система (ОС) е основна част от компютърния системен софтуер, която управлява и координира ресурсите на хардуера и софтуера и обслужва изпълняваните компютърни програми. Приложният софтуер обикновено има нужда от ОС, за да работи.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76768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хардуер</a:t>
            </a:r>
            <a:endParaRPr lang="bg-BG" dirty="0"/>
          </a:p>
        </p:txBody>
      </p:sp>
      <p:pic>
        <p:nvPicPr>
          <p:cNvPr id="1026" name="Picture 2" descr="C:\Users\Student5\Desktop\instalirane-na-kompyut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6840760" cy="496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36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/>
              <a:t> Изграден е от електрически вериги. Думата е чуждица в българският език. Употребява се главно (но не винаги) в сферата на информационните технологии. Произлиза от английската дума hardware (означава железария; техническа апаратура; изчислителна техника; устройства, изграждащи по-голям апарат или машина). Преди появата на тази дума в българския език се е използвал терминът апаратно осигуряване. Хардуерът, изграждащ компютъра се състои от процесор, дънна платка, видео карта, RAM памет, захранващ блок, твърд диск, компютърна кутия и входно-изходни устройства.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519616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udent5\Desktop\lesson1_clip_image0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265" y="1404371"/>
            <a:ext cx="6480720" cy="487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00" y="0"/>
            <a:ext cx="6559544" cy="137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14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242594"/>
          </a:xfrm>
        </p:spPr>
        <p:txBody>
          <a:bodyPr>
            <a:normAutofit/>
          </a:bodyPr>
          <a:lstStyle/>
          <a:p>
            <a:r>
              <a:rPr lang="bg-BG" sz="6600" dirty="0"/>
              <a:t>Софтуер</a:t>
            </a:r>
          </a:p>
        </p:txBody>
      </p:sp>
    </p:spTree>
    <p:extLst>
      <p:ext uri="{BB962C8B-B14F-4D97-AF65-F5344CB8AC3E}">
        <p14:creationId xmlns:p14="http://schemas.microsoft.com/office/powerpoint/2010/main" val="60075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394722"/>
          </a:xfrm>
        </p:spPr>
        <p:txBody>
          <a:bodyPr>
            <a:normAutofit/>
          </a:bodyPr>
          <a:lstStyle/>
          <a:p>
            <a:r>
              <a:rPr lang="ru-RU" sz="3100" dirty="0"/>
              <a:t>Обикновено инструкциите се задават като съвкупност от алгоритми, групирани като програми с различно предназначение. Освен самите алгоритми, за изпълнението на програмите са необходими и начални данни. Резултатът от действието на даден алгоритъм може да служи като начални данни за стартирането на друг и т.н., обединявайки програмите в едно. В този смисъл все повече се налага и терминът софтуер, който исторически се е наложил като антоним на хардуер - физическата част на компютърните системи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66063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/>
          <a:lstStyle/>
          <a:p>
            <a:r>
              <a:rPr lang="bg-BG" dirty="0"/>
              <a:t>С</a:t>
            </a:r>
            <a:r>
              <a:rPr lang="bg-BG" dirty="0" smtClean="0"/>
              <a:t>истемен </a:t>
            </a:r>
            <a:r>
              <a:rPr lang="bg-BG" dirty="0"/>
              <a:t>софтуер</a:t>
            </a:r>
          </a:p>
        </p:txBody>
      </p:sp>
      <p:sp>
        <p:nvSpPr>
          <p:cNvPr id="3" name="Правоъгълник 2"/>
          <p:cNvSpPr/>
          <p:nvPr/>
        </p:nvSpPr>
        <p:spPr>
          <a:xfrm>
            <a:off x="1043608" y="1484784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Системният софтуер е софтуер, който е проектиран да управлява компютърния хардуер и да осигурява платформа за работа на приложния софтуер. За разлика от приложния софтуер не е създаден за да бъде управляван от крайният потребител.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230010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tudent5\Desktop\struktura-i-funkcii-na-mrejovite-operacionni-sistemi_html_m703cab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3" y="764704"/>
            <a:ext cx="882204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27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udent5\Desktop\uroc3-8klas-4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97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334</Words>
  <Application>Microsoft Office PowerPoint</Application>
  <PresentationFormat>Презентация на цял екран (4:3)</PresentationFormat>
  <Paragraphs>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4" baseType="lpstr">
      <vt:lpstr>Office тема</vt:lpstr>
      <vt:lpstr>Изготвил: Сениха Хаджиева</vt:lpstr>
      <vt:lpstr>хардуер</vt:lpstr>
      <vt:lpstr>Презентация на PowerPoint</vt:lpstr>
      <vt:lpstr>Презентация на PowerPoint</vt:lpstr>
      <vt:lpstr>Софтуер</vt:lpstr>
      <vt:lpstr>Обикновено инструкциите се задават като съвкупност от алгоритми, групирани като програми с различно предназначение. Освен самите алгоритми, за изпълнението на програмите са необходими и начални данни. Резултатът от действието на даден алгоритъм може да служи като начални данни за стартирането на друг и т.н., обединявайки програмите в едно. В този смисъл все повече се налага и терминът софтуер, който исторически се е наложил като антоним на хардуер - физическата част на компютърните системи.</vt:lpstr>
      <vt:lpstr>Системен софтуер</vt:lpstr>
      <vt:lpstr>Презентация на PowerPoint</vt:lpstr>
      <vt:lpstr>Презентация на PowerPoint</vt:lpstr>
      <vt:lpstr>ПРИЛОЖЕН СОФТУЕР приложно програмно осигуряване или накратко приложение) е софтуер, предназначен за изпълнението на определени потребителски задачи, който е направен така, че да взаимодейства непосредствено с потребителя. Той се състои от компютърни програми, предназначени за решаване на конкретни задачи на крайния потребител – например една компютърна програма за осъществяване на счетоводство на фирма е приложна програма.</vt:lpstr>
      <vt:lpstr>Презентация на PowerPoint</vt:lpstr>
      <vt:lpstr>операционна система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Изготвил: Сениха Хаджиева</dc:title>
  <dc:creator>Student5</dc:creator>
  <cp:lastModifiedBy>Student5</cp:lastModifiedBy>
  <cp:revision>5</cp:revision>
  <dcterms:created xsi:type="dcterms:W3CDTF">2016-12-13T09:38:40Z</dcterms:created>
  <dcterms:modified xsi:type="dcterms:W3CDTF">2016-12-20T10:10:15Z</dcterms:modified>
</cp:coreProperties>
</file>