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57" r:id="rId4"/>
    <p:sldId id="258" r:id="rId5"/>
    <p:sldId id="26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bg-BG" smtClean="0"/>
              <a:t>Щракнете, за да редактирате стила на подзаглавията в образеца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20.12.2016 г.</a:t>
            </a:fld>
            <a:endParaRPr lang="bg-BG" dirty="0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20.12.2016 г.</a:t>
            </a:fld>
            <a:endParaRPr lang="bg-BG" dirty="0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о заглавие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20.12.2016 г.</a:t>
            </a:fld>
            <a:endParaRPr lang="bg-BG" dirty="0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20.12.2016 г.</a:t>
            </a:fld>
            <a:endParaRPr lang="bg-BG" dirty="0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20.12.2016 г.</a:t>
            </a:fld>
            <a:endParaRPr lang="bg-BG" dirty="0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20.12.2016 г.</a:t>
            </a:fld>
            <a:endParaRPr lang="bg-BG" dirty="0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Текстов контейне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6" name="Контейнер за съдържани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20.12.2016 г.</a:t>
            </a:fld>
            <a:endParaRPr lang="bg-BG" dirty="0"/>
          </a:p>
        </p:txBody>
      </p:sp>
      <p:sp>
        <p:nvSpPr>
          <p:cNvPr id="8" name="Контейнер за долния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9" name="Контейнер за номер н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20.12.2016 г.</a:t>
            </a:fld>
            <a:endParaRPr lang="bg-BG" dirty="0"/>
          </a:p>
        </p:txBody>
      </p:sp>
      <p:sp>
        <p:nvSpPr>
          <p:cNvPr id="4" name="Контейнер за долния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5" name="Контейнер за номер н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20.12.2016 г.</a:t>
            </a:fld>
            <a:endParaRPr lang="bg-BG" dirty="0"/>
          </a:p>
        </p:txBody>
      </p:sp>
      <p:sp>
        <p:nvSpPr>
          <p:cNvPr id="3" name="Контейнер за долния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20.12.2016 г.</a:t>
            </a:fld>
            <a:endParaRPr lang="bg-BG" dirty="0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картина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 dirty="0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20.12.2016 г.</a:t>
            </a:fld>
            <a:endParaRPr lang="bg-BG" dirty="0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заглав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3CC536-4F3D-4E22-A9F1-A3C6D40310AC}" type="datetimeFigureOut">
              <a:rPr lang="bg-BG" smtClean="0"/>
              <a:t>20.12.2016 г.</a:t>
            </a:fld>
            <a:endParaRPr lang="bg-BG" dirty="0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 dirty="0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3F3F3C-A60D-426C-8F94-912700854F7B}" type="slidenum">
              <a:rPr lang="bg-BG" smtClean="0"/>
              <a:t>‹#›</a:t>
            </a:fld>
            <a:endParaRPr lang="bg-BG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bg-BG" dirty="0" smtClean="0"/>
              <a:t>Изготвил: Сениха Хаджиева</a:t>
            </a:r>
            <a:endParaRPr lang="bg-BG" dirty="0"/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bg-BG" dirty="0" smtClean="0"/>
              <a:t>Хардуер</a:t>
            </a:r>
            <a:r>
              <a:rPr lang="en-US" dirty="0"/>
              <a:t>,</a:t>
            </a:r>
            <a:r>
              <a:rPr lang="bg-BG" dirty="0" smtClean="0"/>
              <a:t> софтуер</a:t>
            </a:r>
            <a:r>
              <a:rPr lang="en-US" dirty="0" smtClean="0"/>
              <a:t>,</a:t>
            </a:r>
            <a:r>
              <a:rPr lang="bg-BG" dirty="0" smtClean="0"/>
              <a:t> операционна </a:t>
            </a:r>
            <a:r>
              <a:rPr lang="bg-BG" dirty="0" smtClean="0"/>
              <a:t>система</a:t>
            </a:r>
            <a:r>
              <a:rPr lang="en-US" dirty="0"/>
              <a:t> </a:t>
            </a:r>
            <a:endParaRPr lang="bg-BG" dirty="0"/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235882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6178698"/>
          </a:xfrm>
        </p:spPr>
        <p:txBody>
          <a:bodyPr>
            <a:noAutofit/>
          </a:bodyPr>
          <a:lstStyle/>
          <a:p>
            <a:r>
              <a:rPr lang="bg-BG" sz="3200" dirty="0"/>
              <a:t>ПРИЛОЖЕН </a:t>
            </a:r>
            <a:r>
              <a:rPr lang="bg-BG" sz="3200" dirty="0" smtClean="0"/>
              <a:t>СОФТУЕР</a:t>
            </a:r>
            <a:r>
              <a:rPr lang="ru-RU" sz="3200" dirty="0"/>
              <a:t> приложно програмно осигуряване или накратко приложение) е софтуер, предназначен за изпълнението на определени потребителски задачи, който е направен така, че да взаимодейства непосредствено с потребителя. Той се състои от компютърни програми, предназначени за решаване на конкретни задачи на крайния потребител – например една компютърна програма за осъществяване на счетоводство на фирма е приложна програма.</a:t>
            </a:r>
            <a:endParaRPr lang="bg-BG" sz="3200" dirty="0"/>
          </a:p>
        </p:txBody>
      </p:sp>
    </p:spTree>
    <p:extLst>
      <p:ext uri="{BB962C8B-B14F-4D97-AF65-F5344CB8AC3E}">
        <p14:creationId xmlns:p14="http://schemas.microsoft.com/office/powerpoint/2010/main" val="7328044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 descr="C:\Users\Student5\Desktop\a5702762afurn-gif-333-285-cc-dri-z2tl0281tea1si25r7v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260" y="101142"/>
            <a:ext cx="7876757" cy="6741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03491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5746650"/>
          </a:xfrm>
        </p:spPr>
        <p:txBody>
          <a:bodyPr>
            <a:normAutofit/>
          </a:bodyPr>
          <a:lstStyle/>
          <a:p>
            <a:r>
              <a:rPr lang="bg-BG" sz="6600" dirty="0"/>
              <a:t>операционна система</a:t>
            </a:r>
          </a:p>
        </p:txBody>
      </p:sp>
    </p:spTree>
    <p:extLst>
      <p:ext uri="{BB962C8B-B14F-4D97-AF65-F5344CB8AC3E}">
        <p14:creationId xmlns:p14="http://schemas.microsoft.com/office/powerpoint/2010/main" val="42560683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авоъгълник 2"/>
          <p:cNvSpPr/>
          <p:nvPr/>
        </p:nvSpPr>
        <p:spPr>
          <a:xfrm>
            <a:off x="395536" y="332656"/>
            <a:ext cx="849694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/>
              <a:t>Операционната система (ОС) е основна част от компютърния системен софтуер, която управлява и координира ресурсите на хардуера и софтуера и обслужва изпълняваните компютърни програми. Приложният софтуер обикновено има нужда от ОС, за да работи.</a:t>
            </a:r>
            <a:endParaRPr lang="bg-BG" sz="4000" dirty="0"/>
          </a:p>
        </p:txBody>
      </p:sp>
    </p:spTree>
    <p:extLst>
      <p:ext uri="{BB962C8B-B14F-4D97-AF65-F5344CB8AC3E}">
        <p14:creationId xmlns:p14="http://schemas.microsoft.com/office/powerpoint/2010/main" val="7676843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хардуер</a:t>
            </a:r>
            <a:endParaRPr lang="bg-BG" dirty="0"/>
          </a:p>
        </p:txBody>
      </p:sp>
      <p:pic>
        <p:nvPicPr>
          <p:cNvPr id="1026" name="Picture 2" descr="C:\Users\Student5\Desktop\instalirane-na-kompyuta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340768"/>
            <a:ext cx="6840760" cy="4966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73671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79512" y="188640"/>
            <a:ext cx="8229600" cy="4525963"/>
          </a:xfrm>
        </p:spPr>
        <p:txBody>
          <a:bodyPr>
            <a:noAutofit/>
          </a:bodyPr>
          <a:lstStyle/>
          <a:p>
            <a:r>
              <a:rPr lang="ru-RU" sz="2800" dirty="0"/>
              <a:t> Изграден е от електрически вериги. Думата е чуждица в българският език. Употребява се главно (но не винаги) в сферата на информационните технологии. Произлиза от английската дума hardware (означава железария; техническа апаратура; изчислителна техника; устройства, изграждащи по-голям апарат или машина). Преди появата на тази дума в българския език се е използвал терминът апаратно осигуряване. Хардуерът, изграждащ компютъра се състои от процесор, дънна платка, видео карта, RAM памет, захранващ блок, твърд диск, компютърна кутия и входно-изходни устройства.</a:t>
            </a:r>
            <a:endParaRPr lang="bg-BG" sz="2800" dirty="0"/>
          </a:p>
        </p:txBody>
      </p:sp>
    </p:spTree>
    <p:extLst>
      <p:ext uri="{BB962C8B-B14F-4D97-AF65-F5344CB8AC3E}">
        <p14:creationId xmlns:p14="http://schemas.microsoft.com/office/powerpoint/2010/main" val="35196167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Student5\Desktop\lesson1_clip_image00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8265" y="1404371"/>
            <a:ext cx="6480720" cy="48757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8800" y="0"/>
            <a:ext cx="6559544" cy="13728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261464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5242594"/>
          </a:xfrm>
        </p:spPr>
        <p:txBody>
          <a:bodyPr>
            <a:normAutofit/>
          </a:bodyPr>
          <a:lstStyle/>
          <a:p>
            <a:r>
              <a:rPr lang="bg-BG" sz="6600" dirty="0"/>
              <a:t>Софтуер</a:t>
            </a:r>
          </a:p>
        </p:txBody>
      </p:sp>
    </p:spTree>
    <p:extLst>
      <p:ext uri="{BB962C8B-B14F-4D97-AF65-F5344CB8AC3E}">
        <p14:creationId xmlns:p14="http://schemas.microsoft.com/office/powerpoint/2010/main" val="6007550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лавие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6394722"/>
          </a:xfrm>
        </p:spPr>
        <p:txBody>
          <a:bodyPr>
            <a:normAutofit/>
          </a:bodyPr>
          <a:lstStyle/>
          <a:p>
            <a:r>
              <a:rPr lang="ru-RU" sz="3100" dirty="0"/>
              <a:t>Обикновено инструкциите се задават като съвкупност от алгоритми, групирани като програми с различно предназначение. Освен самите алгоритми, за изпълнението на програмите са необходими и начални данни. Резултатът от действието на даден алгоритъм може да служи като начални данни за стартирането на друг и т.н., обединявайки програмите в едно. В този смисъл все повече се налага и терминът софтуер, който исторически се е наложил като антоним на хардуер - физическата част на компютърните системи</a:t>
            </a:r>
            <a:r>
              <a:rPr lang="ru-RU" dirty="0"/>
              <a:t>.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1660637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79512" y="404664"/>
            <a:ext cx="8229600" cy="1143000"/>
          </a:xfrm>
        </p:spPr>
        <p:txBody>
          <a:bodyPr/>
          <a:lstStyle/>
          <a:p>
            <a:r>
              <a:rPr lang="bg-BG" dirty="0"/>
              <a:t>С</a:t>
            </a:r>
            <a:r>
              <a:rPr lang="bg-BG" dirty="0" smtClean="0"/>
              <a:t>истемен </a:t>
            </a:r>
            <a:r>
              <a:rPr lang="bg-BG" dirty="0"/>
              <a:t>софтуер</a:t>
            </a:r>
          </a:p>
        </p:txBody>
      </p:sp>
      <p:sp>
        <p:nvSpPr>
          <p:cNvPr id="3" name="Правоъгълник 2"/>
          <p:cNvSpPr/>
          <p:nvPr/>
        </p:nvSpPr>
        <p:spPr>
          <a:xfrm>
            <a:off x="1043608" y="1484784"/>
            <a:ext cx="741682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/>
              <a:t>Системният софтуер е софтуер, който е проектиран да управлява компютърния хардуер и да осигурява платформа за работа на приложния софтуер. За разлика от приложния софтуер не е създаден за да бъде управляван от крайният потребител.</a:t>
            </a:r>
            <a:endParaRPr lang="bg-BG" sz="3600" dirty="0"/>
          </a:p>
        </p:txBody>
      </p:sp>
    </p:spTree>
    <p:extLst>
      <p:ext uri="{BB962C8B-B14F-4D97-AF65-F5344CB8AC3E}">
        <p14:creationId xmlns:p14="http://schemas.microsoft.com/office/powerpoint/2010/main" val="23001098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Student5\Desktop\struktura-i-funkcii-na-mrejovite-operacionni-sistemi_html_m703cab86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53" y="764704"/>
            <a:ext cx="8822042" cy="5256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12777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Student5\Desktop\uroc3-8klas-4-63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51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69746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тема">
  <a:themeElements>
    <a:clrScheme name="О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334</Words>
  <Application>Microsoft Office PowerPoint</Application>
  <PresentationFormat>Презентация на цял екран (4:3)</PresentationFormat>
  <Paragraphs>11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13</vt:i4>
      </vt:variant>
    </vt:vector>
  </HeadingPairs>
  <TitlesOfParts>
    <vt:vector size="14" baseType="lpstr">
      <vt:lpstr>Office тема</vt:lpstr>
      <vt:lpstr>Изготвил: Сениха Хаджиева</vt:lpstr>
      <vt:lpstr>хардуер</vt:lpstr>
      <vt:lpstr>Презентация на PowerPoint</vt:lpstr>
      <vt:lpstr>Презентация на PowerPoint</vt:lpstr>
      <vt:lpstr>Софтуер</vt:lpstr>
      <vt:lpstr>Обикновено инструкциите се задават като съвкупност от алгоритми, групирани като програми с различно предназначение. Освен самите алгоритми, за изпълнението на програмите са необходими и начални данни. Резултатът от действието на даден алгоритъм може да служи като начални данни за стартирането на друг и т.н., обединявайки програмите в едно. В този смисъл все повече се налага и терминът софтуер, който исторически се е наложил като антоним на хардуер - физическата част на компютърните системи.</vt:lpstr>
      <vt:lpstr>Системен софтуер</vt:lpstr>
      <vt:lpstr>Презентация на PowerPoint</vt:lpstr>
      <vt:lpstr>Презентация на PowerPoint</vt:lpstr>
      <vt:lpstr>ПРИЛОЖЕН СОФТУЕР приложно програмно осигуряване или накратко приложение) е софтуер, предназначен за изпълнението на определени потребителски задачи, който е направен така, че да взаимодейства непосредствено с потребителя. Той се състои от компютърни програми, предназначени за решаване на конкретни задачи на крайния потребител – например една компютърна програма за осъществяване на счетоводство на фирма е приложна програма.</vt:lpstr>
      <vt:lpstr>Презентация на PowerPoint</vt:lpstr>
      <vt:lpstr>операционна система</vt:lpstr>
      <vt:lpstr>Презентация на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Изготвил: Сениха Хаджиева</dc:title>
  <dc:creator>Student5</dc:creator>
  <cp:lastModifiedBy>Student5</cp:lastModifiedBy>
  <cp:revision>5</cp:revision>
  <dcterms:created xsi:type="dcterms:W3CDTF">2016-12-13T09:38:40Z</dcterms:created>
  <dcterms:modified xsi:type="dcterms:W3CDTF">2016-12-20T10:10:15Z</dcterms:modified>
</cp:coreProperties>
</file>