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 триъгъл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ен триъгъл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 триъгъл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cxnSp>
        <p:nvCxnSpPr>
          <p:cNvPr id="11" name="Право съединение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аво съединение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авоъгълен триъгъл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аво съединение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аво съединение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28.5.2015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611560" y="1988840"/>
            <a:ext cx="7772400" cy="1500187"/>
          </a:xfrm>
        </p:spPr>
        <p:txBody>
          <a:bodyPr>
            <a:normAutofit lnSpcReduction="10000"/>
          </a:bodyPr>
          <a:lstStyle/>
          <a:p>
            <a:r>
              <a:rPr lang="bg-BG" sz="4800" dirty="0" smtClean="0"/>
              <a:t>Изготвил: Сениха Хаджиева</a:t>
            </a:r>
          </a:p>
          <a:p>
            <a:endParaRPr lang="bg-BG" dirty="0"/>
          </a:p>
        </p:txBody>
      </p:sp>
      <p:sp>
        <p:nvSpPr>
          <p:cNvPr id="4" name="Заглавие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8611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79512" y="836712"/>
            <a:ext cx="8964488" cy="4896544"/>
          </a:xfrm>
        </p:spPr>
        <p:txBody>
          <a:bodyPr>
            <a:noAutofit/>
          </a:bodyPr>
          <a:lstStyle/>
          <a:p>
            <a:r>
              <a:rPr lang="ru-RU" sz="4800" dirty="0"/>
              <a:t>моята котка избяга тази сутрин ако я видите моля обадете ми се на номер;0892218944</a:t>
            </a:r>
            <a:endParaRPr lang="bg-BG" sz="4800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4211960" y="-2043608"/>
            <a:ext cx="228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0664" lvl="0" indent="-685800" algn="r">
              <a:spcBef>
                <a:spcPct val="20000"/>
              </a:spcBef>
              <a:buClr>
                <a:srgbClr val="FF388C"/>
              </a:buClr>
              <a:buSzPct val="80000"/>
              <a:buFont typeface="Arial" pitchFamily="34" charset="0"/>
              <a:buChar char="•"/>
            </a:pPr>
            <a:r>
              <a:rPr lang="ru-RU" sz="1400" dirty="0">
                <a:solidFill>
                  <a:prstClr val="white">
                    <a:tint val="75000"/>
                  </a:prstClr>
                </a:solidFill>
              </a:rPr>
              <a:t>Моята котка Писка избяга тази сутрин ако я видите обадетеми се на номер;0892218944</a:t>
            </a:r>
            <a:endParaRPr lang="bg-BG" sz="1400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3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695635" cy="506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авоъгълник 2"/>
          <p:cNvSpPr/>
          <p:nvPr/>
        </p:nvSpPr>
        <p:spPr>
          <a:xfrm>
            <a:off x="3028554" y="332656"/>
            <a:ext cx="39197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4000" dirty="0"/>
              <a:t>Така изглежда</a:t>
            </a:r>
          </a:p>
        </p:txBody>
      </p:sp>
    </p:spTree>
    <p:extLst>
      <p:ext uri="{BB962C8B-B14F-4D97-AF65-F5344CB8AC3E}">
        <p14:creationId xmlns:p14="http://schemas.microsoft.com/office/powerpoint/2010/main" val="1054693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Така изглежда котката в домашни условя.</a:t>
            </a:r>
            <a:endParaRPr lang="bg-B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1556792"/>
            <a:ext cx="569595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55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Писка тежи 3кл и е 60см дълга с бяла козина.</a:t>
            </a:r>
            <a:endParaRPr lang="bg-B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060848"/>
            <a:ext cx="5486868" cy="368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8944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6000">
        <p14:vortex dir="r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Живост">
  <a:themeElements>
    <a:clrScheme name="Живост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Живост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Живост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51</Words>
  <Application>Microsoft Office PowerPoint</Application>
  <PresentationFormat>Презентация на цял екран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</vt:i4>
      </vt:variant>
    </vt:vector>
  </HeadingPairs>
  <TitlesOfParts>
    <vt:vector size="6" baseType="lpstr">
      <vt:lpstr>Живост</vt:lpstr>
      <vt:lpstr>Презентация на PowerPoint</vt:lpstr>
      <vt:lpstr>Презентация на PowerPoint</vt:lpstr>
      <vt:lpstr>Презентация на PowerPoint</vt:lpstr>
      <vt:lpstr>Така изглежда котката в домашни условя.</vt:lpstr>
      <vt:lpstr>Писка тежи 3кл и е 60см дълга с бяла козина.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 domashen liobimec</dc:title>
  <dc:creator>Student5</dc:creator>
  <cp:lastModifiedBy>Student5</cp:lastModifiedBy>
  <cp:revision>4</cp:revision>
  <dcterms:created xsi:type="dcterms:W3CDTF">2015-05-28T05:02:45Z</dcterms:created>
  <dcterms:modified xsi:type="dcterms:W3CDTF">2015-05-28T05:44:03Z</dcterms:modified>
</cp:coreProperties>
</file>