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подзаглавията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CC536-4F3D-4E22-A9F1-A3C6D40310AC}" type="datetimeFigureOut">
              <a:rPr lang="bg-BG" smtClean="0"/>
              <a:t>14.5.2018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bg-BG" dirty="0" smtClean="0"/>
              <a:t>Алеко Константинов</a:t>
            </a:r>
            <a:endParaRPr lang="bg-BG" dirty="0"/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00808"/>
            <a:ext cx="7704856" cy="4896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47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Алеко Константинов е убит при неуспешен </a:t>
            </a:r>
            <a:r>
              <a:rPr lang="ru-RU" dirty="0" err="1"/>
              <a:t>атентат</a:t>
            </a:r>
            <a:r>
              <a:rPr lang="ru-RU" dirty="0"/>
              <a:t> </a:t>
            </a:r>
            <a:r>
              <a:rPr lang="ru-RU" dirty="0" err="1"/>
              <a:t>срещу</a:t>
            </a:r>
            <a:r>
              <a:rPr lang="ru-RU" dirty="0"/>
              <a:t> </a:t>
            </a:r>
            <a:r>
              <a:rPr lang="ru-RU" dirty="0" err="1"/>
              <a:t>съпартиеца</a:t>
            </a:r>
            <a:r>
              <a:rPr lang="ru-RU" dirty="0"/>
              <a:t> </a:t>
            </a:r>
            <a:r>
              <a:rPr lang="ru-RU" dirty="0" err="1"/>
              <a:t>му</a:t>
            </a:r>
            <a:r>
              <a:rPr lang="ru-RU" dirty="0"/>
              <a:t> Михаил </a:t>
            </a:r>
            <a:r>
              <a:rPr lang="ru-RU" dirty="0" err="1"/>
              <a:t>Такев</a:t>
            </a:r>
            <a:r>
              <a:rPr lang="ru-RU" dirty="0"/>
              <a:t>. На 23 май (11 май стар </a:t>
            </a:r>
            <a:r>
              <a:rPr lang="ru-RU" dirty="0" err="1"/>
              <a:t>стил</a:t>
            </a:r>
            <a:r>
              <a:rPr lang="ru-RU" dirty="0"/>
              <a:t>) 1897 година </a:t>
            </a:r>
            <a:r>
              <a:rPr lang="ru-RU" dirty="0" err="1"/>
              <a:t>двамата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в Пещера, </a:t>
            </a:r>
            <a:r>
              <a:rPr lang="ru-RU" dirty="0" err="1"/>
              <a:t>където</a:t>
            </a:r>
            <a:r>
              <a:rPr lang="ru-RU" dirty="0"/>
              <a:t> </a:t>
            </a:r>
            <a:r>
              <a:rPr lang="ru-RU" dirty="0" err="1"/>
              <a:t>Такев</a:t>
            </a:r>
            <a:r>
              <a:rPr lang="ru-RU" dirty="0"/>
              <a:t> е </a:t>
            </a:r>
            <a:r>
              <a:rPr lang="ru-RU" dirty="0" err="1"/>
              <a:t>роден</a:t>
            </a:r>
            <a:r>
              <a:rPr lang="ru-RU" dirty="0"/>
              <a:t> и </a:t>
            </a:r>
            <a:r>
              <a:rPr lang="ru-RU" dirty="0" err="1"/>
              <a:t>откъдето</a:t>
            </a:r>
            <a:r>
              <a:rPr lang="ru-RU" dirty="0"/>
              <a:t> е избран за народен </a:t>
            </a:r>
            <a:r>
              <a:rPr lang="ru-RU" dirty="0" err="1"/>
              <a:t>представител</a:t>
            </a:r>
            <a:r>
              <a:rPr lang="ru-RU" dirty="0"/>
              <a:t>, и </a:t>
            </a:r>
            <a:r>
              <a:rPr lang="ru-RU" dirty="0" err="1"/>
              <a:t>участват</a:t>
            </a:r>
            <a:r>
              <a:rPr lang="ru-RU" dirty="0"/>
              <a:t> в </a:t>
            </a:r>
            <a:r>
              <a:rPr lang="ru-RU" dirty="0" err="1"/>
              <a:t>тържествата</a:t>
            </a:r>
            <a:r>
              <a:rPr lang="ru-RU" dirty="0"/>
              <a:t> за </a:t>
            </a:r>
            <a:r>
              <a:rPr lang="ru-RU" dirty="0" err="1"/>
              <a:t>деня</a:t>
            </a:r>
            <a:r>
              <a:rPr lang="ru-RU" dirty="0"/>
              <a:t> на свети </a:t>
            </a:r>
            <a:r>
              <a:rPr lang="ru-RU" dirty="0" err="1"/>
              <a:t>Кирил</a:t>
            </a:r>
            <a:r>
              <a:rPr lang="ru-RU" dirty="0"/>
              <a:t> и </a:t>
            </a:r>
            <a:r>
              <a:rPr lang="ru-RU" dirty="0" err="1"/>
              <a:t>Методий</a:t>
            </a:r>
            <a:r>
              <a:rPr lang="ru-RU" dirty="0"/>
              <a:t>. </a:t>
            </a:r>
            <a:r>
              <a:rPr lang="ru-RU" dirty="0" err="1"/>
              <a:t>Вечерта</a:t>
            </a:r>
            <a:r>
              <a:rPr lang="ru-RU" dirty="0"/>
              <a:t> на </a:t>
            </a:r>
            <a:r>
              <a:rPr lang="ru-RU" dirty="0" err="1"/>
              <a:t>същия</a:t>
            </a:r>
            <a:r>
              <a:rPr lang="ru-RU" dirty="0"/>
              <a:t> </a:t>
            </a:r>
            <a:r>
              <a:rPr lang="ru-RU" dirty="0" err="1"/>
              <a:t>ден</a:t>
            </a:r>
            <a:r>
              <a:rPr lang="ru-RU" dirty="0"/>
              <a:t> </a:t>
            </a:r>
            <a:r>
              <a:rPr lang="ru-RU" dirty="0" err="1"/>
              <a:t>двамата</a:t>
            </a:r>
            <a:r>
              <a:rPr lang="ru-RU" dirty="0"/>
              <a:t> </a:t>
            </a:r>
            <a:r>
              <a:rPr lang="ru-RU" dirty="0" err="1"/>
              <a:t>потеглят</a:t>
            </a:r>
            <a:r>
              <a:rPr lang="ru-RU" dirty="0"/>
              <a:t> с </a:t>
            </a:r>
            <a:r>
              <a:rPr lang="ru-RU" dirty="0" err="1"/>
              <a:t>файтон</a:t>
            </a:r>
            <a:r>
              <a:rPr lang="ru-RU" dirty="0"/>
              <a:t> за </a:t>
            </a:r>
            <a:r>
              <a:rPr lang="ru-RU" dirty="0" err="1"/>
              <a:t>Пазарджик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по </a:t>
            </a:r>
            <a:r>
              <a:rPr lang="ru-RU" dirty="0" err="1"/>
              <a:t>пътя</a:t>
            </a:r>
            <a:r>
              <a:rPr lang="ru-RU" dirty="0"/>
              <a:t> </a:t>
            </a:r>
            <a:r>
              <a:rPr lang="ru-RU" dirty="0" err="1"/>
              <a:t>спират</a:t>
            </a:r>
            <a:r>
              <a:rPr lang="ru-RU" dirty="0"/>
              <a:t> за известно </a:t>
            </a:r>
            <a:r>
              <a:rPr lang="ru-RU" dirty="0" err="1"/>
              <a:t>време</a:t>
            </a:r>
            <a:r>
              <a:rPr lang="ru-RU" dirty="0"/>
              <a:t> в село </a:t>
            </a:r>
            <a:r>
              <a:rPr lang="ru-RU" dirty="0" err="1"/>
              <a:t>Радилово</a:t>
            </a:r>
            <a:r>
              <a:rPr lang="ru-RU" dirty="0"/>
              <a:t>. </a:t>
            </a:r>
            <a:r>
              <a:rPr lang="ru-RU" dirty="0" err="1"/>
              <a:t>Жителите</a:t>
            </a:r>
            <a:r>
              <a:rPr lang="ru-RU" dirty="0"/>
              <a:t> на Пещера и </a:t>
            </a:r>
            <a:r>
              <a:rPr lang="ru-RU" dirty="0" err="1"/>
              <a:t>Радилово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</a:t>
            </a:r>
            <a:r>
              <a:rPr lang="ru-RU" dirty="0" err="1"/>
              <a:t>отдавнашен</a:t>
            </a:r>
            <a:r>
              <a:rPr lang="ru-RU" dirty="0"/>
              <a:t> спор за </a:t>
            </a:r>
            <a:r>
              <a:rPr lang="ru-RU" dirty="0" err="1"/>
              <a:t>собствеността</a:t>
            </a:r>
            <a:r>
              <a:rPr lang="ru-RU" dirty="0"/>
              <a:t> на гори и </a:t>
            </a:r>
            <a:r>
              <a:rPr lang="ru-RU" dirty="0" err="1"/>
              <a:t>общински</a:t>
            </a:r>
            <a:r>
              <a:rPr lang="ru-RU" dirty="0"/>
              <a:t> мери, </a:t>
            </a:r>
            <a:r>
              <a:rPr lang="ru-RU" dirty="0" err="1"/>
              <a:t>като</a:t>
            </a:r>
            <a:r>
              <a:rPr lang="ru-RU" dirty="0"/>
              <a:t> и </a:t>
            </a:r>
            <a:r>
              <a:rPr lang="ru-RU" dirty="0" err="1"/>
              <a:t>двете</a:t>
            </a:r>
            <a:r>
              <a:rPr lang="ru-RU" dirty="0"/>
              <a:t> </a:t>
            </a:r>
            <a:r>
              <a:rPr lang="ru-RU" dirty="0" err="1"/>
              <a:t>страни</a:t>
            </a:r>
            <a:r>
              <a:rPr lang="ru-RU" dirty="0"/>
              <a:t> многократно </a:t>
            </a:r>
            <a:r>
              <a:rPr lang="ru-RU" dirty="0" err="1"/>
              <a:t>прибягват</a:t>
            </a:r>
            <a:r>
              <a:rPr lang="ru-RU" dirty="0"/>
              <a:t> до насилие.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връзка</a:t>
            </a:r>
            <a:r>
              <a:rPr lang="ru-RU" dirty="0"/>
              <a:t> с </a:t>
            </a:r>
            <a:r>
              <a:rPr lang="ru-RU" dirty="0" err="1"/>
              <a:t>този</a:t>
            </a:r>
            <a:r>
              <a:rPr lang="ru-RU" dirty="0"/>
              <a:t> конфликт </a:t>
            </a:r>
            <a:r>
              <a:rPr lang="ru-RU" dirty="0" err="1"/>
              <a:t>група</a:t>
            </a:r>
            <a:r>
              <a:rPr lang="ru-RU" dirty="0"/>
              <a:t> жители на </a:t>
            </a:r>
            <a:r>
              <a:rPr lang="ru-RU" dirty="0" err="1"/>
              <a:t>Радилово</a:t>
            </a:r>
            <a:r>
              <a:rPr lang="ru-RU" dirty="0"/>
              <a:t>, </a:t>
            </a:r>
            <a:r>
              <a:rPr lang="ru-RU" dirty="0" err="1"/>
              <a:t>начело</a:t>
            </a:r>
            <a:r>
              <a:rPr lang="ru-RU" dirty="0"/>
              <a:t> с </a:t>
            </a:r>
            <a:r>
              <a:rPr lang="ru-RU" dirty="0" err="1"/>
              <a:t>кмета</a:t>
            </a:r>
            <a:r>
              <a:rPr lang="ru-RU" dirty="0"/>
              <a:t> от </a:t>
            </a:r>
            <a:r>
              <a:rPr lang="ru-RU" dirty="0" err="1"/>
              <a:t>Народната</a:t>
            </a:r>
            <a:r>
              <a:rPr lang="ru-RU" dirty="0"/>
              <a:t> партия </a:t>
            </a:r>
            <a:r>
              <a:rPr lang="ru-RU" dirty="0" err="1"/>
              <a:t>Петър</a:t>
            </a:r>
            <a:r>
              <a:rPr lang="ru-RU" dirty="0"/>
              <a:t> Минков, </a:t>
            </a:r>
            <a:r>
              <a:rPr lang="ru-RU" dirty="0" err="1"/>
              <a:t>решават</a:t>
            </a:r>
            <a:r>
              <a:rPr lang="ru-RU" dirty="0"/>
              <a:t> да </a:t>
            </a:r>
            <a:r>
              <a:rPr lang="ru-RU" dirty="0" err="1"/>
              <a:t>убият</a:t>
            </a:r>
            <a:r>
              <a:rPr lang="ru-RU" dirty="0"/>
              <a:t> </a:t>
            </a:r>
            <a:r>
              <a:rPr lang="ru-RU" dirty="0" err="1"/>
              <a:t>Такев</a:t>
            </a:r>
            <a:r>
              <a:rPr lang="ru-RU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15152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  <p:extLst>
      <p:ext uri="{BB962C8B-B14F-4D97-AF65-F5344CB8AC3E}">
        <p14:creationId xmlns:p14="http://schemas.microsoft.com/office/powerpoint/2010/main" val="415438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863190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dirty="0" err="1"/>
              <a:t>Такев</a:t>
            </a:r>
            <a:r>
              <a:rPr lang="ru-RU" dirty="0"/>
              <a:t> и Алеко Константинов </a:t>
            </a:r>
            <a:r>
              <a:rPr lang="ru-RU" dirty="0" err="1"/>
              <a:t>напускат</a:t>
            </a:r>
            <a:r>
              <a:rPr lang="ru-RU" dirty="0"/>
              <a:t> </a:t>
            </a:r>
            <a:r>
              <a:rPr lang="ru-RU" dirty="0" err="1"/>
              <a:t>Радилово</a:t>
            </a:r>
            <a:r>
              <a:rPr lang="ru-RU" dirty="0"/>
              <a:t> след 22 часа. В </a:t>
            </a:r>
            <a:r>
              <a:rPr lang="ru-RU" dirty="0" err="1"/>
              <a:t>землището</a:t>
            </a:r>
            <a:r>
              <a:rPr lang="ru-RU" dirty="0"/>
              <a:t> на </a:t>
            </a:r>
            <a:r>
              <a:rPr lang="ru-RU" dirty="0" err="1"/>
              <a:t>съседното</a:t>
            </a:r>
            <a:r>
              <a:rPr lang="ru-RU" dirty="0"/>
              <a:t> село </a:t>
            </a:r>
            <a:r>
              <a:rPr lang="ru-RU" dirty="0" err="1"/>
              <a:t>Кочагово</a:t>
            </a:r>
            <a:r>
              <a:rPr lang="ru-RU" dirty="0"/>
              <a:t> (</a:t>
            </a:r>
            <a:r>
              <a:rPr lang="ru-RU" dirty="0" err="1"/>
              <a:t>днес</a:t>
            </a:r>
            <a:r>
              <a:rPr lang="ru-RU" dirty="0"/>
              <a:t> Алеко Константиново) </a:t>
            </a:r>
            <a:r>
              <a:rPr lang="ru-RU" dirty="0" err="1"/>
              <a:t>радиловчаните</a:t>
            </a:r>
            <a:r>
              <a:rPr lang="ru-RU" dirty="0"/>
              <a:t> </a:t>
            </a:r>
            <a:r>
              <a:rPr lang="ru-RU" dirty="0" err="1"/>
              <a:t>Милош</a:t>
            </a:r>
            <a:r>
              <a:rPr lang="ru-RU" dirty="0"/>
              <a:t> </a:t>
            </a:r>
            <a:r>
              <a:rPr lang="ru-RU" dirty="0" err="1"/>
              <a:t>Топалов</a:t>
            </a:r>
            <a:r>
              <a:rPr lang="ru-RU" dirty="0"/>
              <a:t> и </a:t>
            </a:r>
            <a:r>
              <a:rPr lang="ru-RU" dirty="0" err="1"/>
              <a:t>Петър</a:t>
            </a:r>
            <a:r>
              <a:rPr lang="ru-RU" dirty="0"/>
              <a:t> </a:t>
            </a:r>
            <a:r>
              <a:rPr lang="ru-RU" dirty="0" err="1"/>
              <a:t>Салепов</a:t>
            </a:r>
            <a:r>
              <a:rPr lang="ru-RU" dirty="0"/>
              <a:t> </a:t>
            </a:r>
            <a:r>
              <a:rPr lang="ru-RU" dirty="0" err="1"/>
              <a:t>стрелят</a:t>
            </a:r>
            <a:r>
              <a:rPr lang="ru-RU" dirty="0"/>
              <a:t> по </a:t>
            </a:r>
            <a:r>
              <a:rPr lang="ru-RU" dirty="0" err="1"/>
              <a:t>файтона</a:t>
            </a:r>
            <a:r>
              <a:rPr lang="ru-RU" dirty="0"/>
              <a:t> им с </a:t>
            </a:r>
            <a:r>
              <a:rPr lang="ru-RU" dirty="0" err="1"/>
              <a:t>пушката</a:t>
            </a:r>
            <a:r>
              <a:rPr lang="ru-RU" dirty="0"/>
              <a:t> на </a:t>
            </a:r>
            <a:r>
              <a:rPr lang="ru-RU" dirty="0" err="1"/>
              <a:t>радиловския</a:t>
            </a:r>
            <a:r>
              <a:rPr lang="ru-RU" dirty="0"/>
              <a:t> </a:t>
            </a:r>
            <a:r>
              <a:rPr lang="ru-RU" dirty="0" err="1"/>
              <a:t>кехая</a:t>
            </a:r>
            <a:r>
              <a:rPr lang="ru-RU" dirty="0"/>
              <a:t> (</a:t>
            </a:r>
            <a:r>
              <a:rPr lang="ru-RU" dirty="0" err="1"/>
              <a:t>кмет</a:t>
            </a:r>
            <a:r>
              <a:rPr lang="ru-RU" dirty="0"/>
              <a:t>) </a:t>
            </a:r>
            <a:r>
              <a:rPr lang="ru-RU" dirty="0" err="1"/>
              <a:t>Здравко</a:t>
            </a:r>
            <a:r>
              <a:rPr lang="ru-RU" dirty="0"/>
              <a:t> Игнатов, при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убиват</a:t>
            </a:r>
            <a:r>
              <a:rPr lang="ru-RU" dirty="0"/>
              <a:t> Алеко Константинов. </a:t>
            </a:r>
            <a:r>
              <a:rPr lang="ru-RU" dirty="0" err="1"/>
              <a:t>По-късно</a:t>
            </a:r>
            <a:r>
              <a:rPr lang="ru-RU" dirty="0"/>
              <a:t> Минков, </a:t>
            </a:r>
            <a:r>
              <a:rPr lang="ru-RU" dirty="0" err="1"/>
              <a:t>Салепов</a:t>
            </a:r>
            <a:r>
              <a:rPr lang="ru-RU" dirty="0"/>
              <a:t> и </a:t>
            </a:r>
            <a:r>
              <a:rPr lang="ru-RU" dirty="0" err="1"/>
              <a:t>Топалов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осъдени</a:t>
            </a:r>
            <a:r>
              <a:rPr lang="ru-RU" dirty="0"/>
              <a:t> на </a:t>
            </a:r>
            <a:r>
              <a:rPr lang="ru-RU" dirty="0" err="1"/>
              <a:t>смърт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присъдата</a:t>
            </a:r>
            <a:r>
              <a:rPr lang="ru-RU" dirty="0"/>
              <a:t> на </a:t>
            </a:r>
            <a:r>
              <a:rPr lang="ru-RU" dirty="0" err="1"/>
              <a:t>Салепов</a:t>
            </a:r>
            <a:r>
              <a:rPr lang="ru-RU" dirty="0"/>
              <a:t>, </a:t>
            </a:r>
            <a:r>
              <a:rPr lang="ru-RU" dirty="0" err="1"/>
              <a:t>който</a:t>
            </a:r>
            <a:r>
              <a:rPr lang="ru-RU" dirty="0"/>
              <a:t> е </a:t>
            </a:r>
            <a:r>
              <a:rPr lang="ru-RU" dirty="0" err="1"/>
              <a:t>непълнолетен</a:t>
            </a:r>
            <a:r>
              <a:rPr lang="ru-RU" dirty="0"/>
              <a:t>, е заменена с 15 </a:t>
            </a:r>
            <a:r>
              <a:rPr lang="ru-RU" dirty="0" err="1"/>
              <a:t>години</a:t>
            </a:r>
            <a:r>
              <a:rPr lang="ru-RU" dirty="0"/>
              <a:t> затвор.[1] [2]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93225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683293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6" name="Контейнер за съдържание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6626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Алеко </a:t>
            </a:r>
            <a:r>
              <a:rPr lang="ru-RU" dirty="0" err="1"/>
              <a:t>Иваницов</a:t>
            </a:r>
            <a:r>
              <a:rPr lang="ru-RU" dirty="0"/>
              <a:t> Константинов е </a:t>
            </a:r>
            <a:r>
              <a:rPr lang="ru-RU" dirty="0" err="1"/>
              <a:t>роден</a:t>
            </a:r>
            <a:r>
              <a:rPr lang="ru-RU" dirty="0"/>
              <a:t> в град </a:t>
            </a:r>
            <a:r>
              <a:rPr lang="ru-RU" dirty="0" err="1"/>
              <a:t>Свищов</a:t>
            </a:r>
            <a:r>
              <a:rPr lang="ru-RU" dirty="0"/>
              <a:t> на 13 </a:t>
            </a:r>
            <a:r>
              <a:rPr lang="ru-RU" dirty="0" err="1"/>
              <a:t>януари</a:t>
            </a:r>
            <a:r>
              <a:rPr lang="ru-RU" dirty="0"/>
              <a:t> (1 </a:t>
            </a:r>
            <a:r>
              <a:rPr lang="ru-RU" dirty="0" err="1"/>
              <a:t>януари</a:t>
            </a:r>
            <a:r>
              <a:rPr lang="ru-RU" dirty="0"/>
              <a:t> стар </a:t>
            </a:r>
            <a:r>
              <a:rPr lang="ru-RU" dirty="0" err="1"/>
              <a:t>стил</a:t>
            </a:r>
            <a:r>
              <a:rPr lang="ru-RU" dirty="0"/>
              <a:t>) 1863 г. в </a:t>
            </a:r>
            <a:r>
              <a:rPr lang="ru-RU" dirty="0" err="1"/>
              <a:t>семейството</a:t>
            </a:r>
            <a:r>
              <a:rPr lang="ru-RU" dirty="0"/>
              <a:t> на </a:t>
            </a:r>
            <a:r>
              <a:rPr lang="ru-RU" dirty="0" err="1"/>
              <a:t>видния</a:t>
            </a:r>
            <a:r>
              <a:rPr lang="ru-RU" dirty="0"/>
              <a:t> </a:t>
            </a:r>
            <a:r>
              <a:rPr lang="ru-RU" dirty="0" err="1"/>
              <a:t>свищовски</a:t>
            </a:r>
            <a:r>
              <a:rPr lang="ru-RU" dirty="0"/>
              <a:t> </a:t>
            </a:r>
            <a:r>
              <a:rPr lang="ru-RU" dirty="0" err="1"/>
              <a:t>търговец</a:t>
            </a:r>
            <a:r>
              <a:rPr lang="ru-RU" dirty="0"/>
              <a:t> Иваница </a:t>
            </a:r>
            <a:r>
              <a:rPr lang="ru-RU" dirty="0" err="1"/>
              <a:t>Хаджиконстантинов</a:t>
            </a:r>
            <a:r>
              <a:rPr lang="ru-RU" dirty="0"/>
              <a:t>, а по </a:t>
            </a:r>
            <a:r>
              <a:rPr lang="ru-RU" dirty="0" err="1"/>
              <a:t>майчина</a:t>
            </a:r>
            <a:r>
              <a:rPr lang="ru-RU" dirty="0"/>
              <a:t> линия </a:t>
            </a:r>
            <a:r>
              <a:rPr lang="ru-RU" dirty="0" err="1"/>
              <a:t>произхожда</a:t>
            </a:r>
            <a:r>
              <a:rPr lang="ru-RU" dirty="0"/>
              <a:t> от </a:t>
            </a:r>
            <a:r>
              <a:rPr lang="ru-RU" dirty="0" err="1"/>
              <a:t>голямата</a:t>
            </a:r>
            <a:r>
              <a:rPr lang="ru-RU" dirty="0"/>
              <a:t> </a:t>
            </a:r>
            <a:r>
              <a:rPr lang="ru-RU" dirty="0" err="1"/>
              <a:t>видинска</a:t>
            </a:r>
            <a:r>
              <a:rPr lang="ru-RU" dirty="0"/>
              <a:t> фамилия </a:t>
            </a:r>
            <a:r>
              <a:rPr lang="ru-RU" dirty="0" err="1"/>
              <a:t>Шишманови</a:t>
            </a:r>
            <a:r>
              <a:rPr lang="ru-RU" dirty="0"/>
              <a:t>. Учи при </a:t>
            </a:r>
            <a:r>
              <a:rPr lang="ru-RU" dirty="0" err="1"/>
              <a:t>частните</a:t>
            </a:r>
            <a:r>
              <a:rPr lang="ru-RU" dirty="0"/>
              <a:t> учители </a:t>
            </a:r>
            <a:r>
              <a:rPr lang="ru-RU" dirty="0" err="1"/>
              <a:t>Емануил</a:t>
            </a:r>
            <a:r>
              <a:rPr lang="ru-RU" dirty="0"/>
              <a:t> </a:t>
            </a:r>
            <a:r>
              <a:rPr lang="ru-RU" dirty="0" err="1"/>
              <a:t>Васкидович</a:t>
            </a:r>
            <a:r>
              <a:rPr lang="ru-RU" dirty="0"/>
              <a:t> и Янко </a:t>
            </a:r>
            <a:r>
              <a:rPr lang="ru-RU" dirty="0" err="1"/>
              <a:t>Мустаков</a:t>
            </a:r>
            <a:r>
              <a:rPr lang="ru-RU" dirty="0"/>
              <a:t>, в </a:t>
            </a:r>
            <a:r>
              <a:rPr lang="ru-RU" dirty="0" err="1"/>
              <a:t>Свищовското</a:t>
            </a:r>
            <a:r>
              <a:rPr lang="ru-RU" dirty="0"/>
              <a:t> училище (1872 – 1874) и в </a:t>
            </a:r>
            <a:r>
              <a:rPr lang="ru-RU" dirty="0" err="1"/>
              <a:t>Априловската</a:t>
            </a:r>
            <a:r>
              <a:rPr lang="ru-RU" dirty="0"/>
              <a:t> гимназия в Габрово (1874 – 1877). По </a:t>
            </a:r>
            <a:r>
              <a:rPr lang="ru-RU" dirty="0" err="1"/>
              <a:t>време</a:t>
            </a:r>
            <a:r>
              <a:rPr lang="ru-RU" dirty="0"/>
              <a:t> на </a:t>
            </a:r>
            <a:r>
              <a:rPr lang="ru-RU" dirty="0" err="1"/>
              <a:t>Руско-турската</a:t>
            </a:r>
            <a:r>
              <a:rPr lang="ru-RU" dirty="0"/>
              <a:t> </a:t>
            </a:r>
            <a:r>
              <a:rPr lang="ru-RU" dirty="0" err="1"/>
              <a:t>освободителна</a:t>
            </a:r>
            <a:r>
              <a:rPr lang="ru-RU" dirty="0"/>
              <a:t> война е </a:t>
            </a:r>
            <a:r>
              <a:rPr lang="ru-RU" dirty="0" err="1"/>
              <a:t>писар</a:t>
            </a:r>
            <a:r>
              <a:rPr lang="ru-RU" dirty="0"/>
              <a:t> в </a:t>
            </a:r>
            <a:r>
              <a:rPr lang="ru-RU" dirty="0" err="1"/>
              <a:t>канцеларията</a:t>
            </a:r>
            <a:r>
              <a:rPr lang="ru-RU" dirty="0"/>
              <a:t> на </a:t>
            </a:r>
            <a:r>
              <a:rPr lang="ru-RU" dirty="0" err="1"/>
              <a:t>свищовския</a:t>
            </a:r>
            <a:r>
              <a:rPr lang="ru-RU" dirty="0"/>
              <a:t> губернатор Марко Балабанов (1877). </a:t>
            </a:r>
            <a:r>
              <a:rPr lang="ru-RU" dirty="0" err="1"/>
              <a:t>Завършва</a:t>
            </a:r>
            <a:r>
              <a:rPr lang="ru-RU" dirty="0"/>
              <a:t> </a:t>
            </a:r>
            <a:r>
              <a:rPr lang="ru-RU" dirty="0" err="1"/>
              <a:t>средно</a:t>
            </a:r>
            <a:r>
              <a:rPr lang="ru-RU" dirty="0"/>
              <a:t> образование в град Николаев, </a:t>
            </a:r>
            <a:r>
              <a:rPr lang="ru-RU" dirty="0" err="1"/>
              <a:t>Русия</a:t>
            </a:r>
            <a:r>
              <a:rPr lang="ru-RU" dirty="0"/>
              <a:t> (1881) и право в </a:t>
            </a:r>
            <a:r>
              <a:rPr lang="ru-RU" dirty="0" err="1"/>
              <a:t>Новорусийския</a:t>
            </a:r>
            <a:r>
              <a:rPr lang="ru-RU" dirty="0"/>
              <a:t> университет в Одеса (1885).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37408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704948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-6749"/>
            <a:ext cx="9144000" cy="686474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След </a:t>
            </a:r>
            <a:r>
              <a:rPr lang="ru-RU" dirty="0" err="1"/>
              <a:t>завръщането</a:t>
            </a:r>
            <a:r>
              <a:rPr lang="ru-RU" dirty="0"/>
              <a:t> си в </a:t>
            </a:r>
            <a:r>
              <a:rPr lang="ru-RU" dirty="0" err="1"/>
              <a:t>България</a:t>
            </a:r>
            <a:r>
              <a:rPr lang="ru-RU" dirty="0"/>
              <a:t> Алеко Константинов е </a:t>
            </a:r>
            <a:r>
              <a:rPr lang="ru-RU" dirty="0" err="1"/>
              <a:t>съдия</a:t>
            </a:r>
            <a:r>
              <a:rPr lang="ru-RU" dirty="0"/>
              <a:t> (1885 – 1886) и прокурор (1886) в </a:t>
            </a:r>
            <a:r>
              <a:rPr lang="ru-RU" dirty="0" err="1"/>
              <a:t>Софийския</a:t>
            </a:r>
            <a:r>
              <a:rPr lang="ru-RU" dirty="0"/>
              <a:t> </a:t>
            </a:r>
            <a:r>
              <a:rPr lang="ru-RU" dirty="0" err="1"/>
              <a:t>окръжен</a:t>
            </a:r>
            <a:r>
              <a:rPr lang="ru-RU" dirty="0"/>
              <a:t> </a:t>
            </a:r>
            <a:r>
              <a:rPr lang="ru-RU" dirty="0" err="1"/>
              <a:t>съд</a:t>
            </a:r>
            <a:r>
              <a:rPr lang="ru-RU" dirty="0"/>
              <a:t>, помощник-прокурор (1886 – 1888) и </a:t>
            </a:r>
            <a:r>
              <a:rPr lang="ru-RU" dirty="0" err="1"/>
              <a:t>съдия</a:t>
            </a:r>
            <a:r>
              <a:rPr lang="ru-RU" dirty="0"/>
              <a:t> (1890 – 1892) в </a:t>
            </a:r>
            <a:r>
              <a:rPr lang="ru-RU" dirty="0" err="1"/>
              <a:t>Софийския</a:t>
            </a:r>
            <a:r>
              <a:rPr lang="ru-RU" dirty="0"/>
              <a:t> </a:t>
            </a:r>
            <a:r>
              <a:rPr lang="ru-RU" dirty="0" err="1"/>
              <a:t>апелативен</a:t>
            </a:r>
            <a:r>
              <a:rPr lang="ru-RU" dirty="0"/>
              <a:t> </a:t>
            </a:r>
            <a:r>
              <a:rPr lang="ru-RU" dirty="0" err="1"/>
              <a:t>съд</a:t>
            </a:r>
            <a:r>
              <a:rPr lang="ru-RU" dirty="0"/>
              <a:t>. Два </a:t>
            </a:r>
            <a:r>
              <a:rPr lang="ru-RU" dirty="0" err="1"/>
              <a:t>пъти</a:t>
            </a:r>
            <a:r>
              <a:rPr lang="ru-RU" dirty="0"/>
              <a:t> </a:t>
            </a:r>
            <a:r>
              <a:rPr lang="ru-RU" dirty="0" err="1"/>
              <a:t>уволняван</a:t>
            </a:r>
            <a:r>
              <a:rPr lang="ru-RU" dirty="0"/>
              <a:t> по политически причини. </a:t>
            </a:r>
            <a:r>
              <a:rPr lang="ru-RU" dirty="0" err="1"/>
              <a:t>Юрисконсулт</a:t>
            </a:r>
            <a:r>
              <a:rPr lang="ru-RU" dirty="0"/>
              <a:t> на </a:t>
            </a:r>
            <a:r>
              <a:rPr lang="ru-RU" dirty="0" err="1"/>
              <a:t>Софийското</a:t>
            </a:r>
            <a:r>
              <a:rPr lang="ru-RU" dirty="0"/>
              <a:t> </a:t>
            </a:r>
            <a:r>
              <a:rPr lang="ru-RU" dirty="0" err="1"/>
              <a:t>градско</a:t>
            </a:r>
            <a:r>
              <a:rPr lang="ru-RU" dirty="0"/>
              <a:t> управление (1896). До края на живота си е адвокат на свободна практика в София.</a:t>
            </a:r>
          </a:p>
          <a:p>
            <a:endParaRPr lang="ru-RU" dirty="0"/>
          </a:p>
          <a:p>
            <a:r>
              <a:rPr lang="ru-RU" dirty="0"/>
              <a:t>Алеко Константинов </a:t>
            </a:r>
            <a:r>
              <a:rPr lang="ru-RU" dirty="0" err="1"/>
              <a:t>подготвя</a:t>
            </a:r>
            <a:r>
              <a:rPr lang="ru-RU" dirty="0"/>
              <a:t> и </a:t>
            </a:r>
            <a:r>
              <a:rPr lang="ru-RU" dirty="0" err="1"/>
              <a:t>защитава</a:t>
            </a:r>
            <a:r>
              <a:rPr lang="ru-RU" dirty="0"/>
              <a:t> успешно </a:t>
            </a:r>
            <a:r>
              <a:rPr lang="ru-RU" dirty="0" err="1"/>
              <a:t>хабилитационен</a:t>
            </a:r>
            <a:r>
              <a:rPr lang="ru-RU" dirty="0"/>
              <a:t> труд на тема „</a:t>
            </a:r>
            <a:r>
              <a:rPr lang="ru-RU" dirty="0" err="1"/>
              <a:t>Правото</a:t>
            </a:r>
            <a:r>
              <a:rPr lang="ru-RU" dirty="0"/>
              <a:t> за </a:t>
            </a:r>
            <a:r>
              <a:rPr lang="ru-RU" dirty="0" err="1"/>
              <a:t>помилване</a:t>
            </a:r>
            <a:r>
              <a:rPr lang="ru-RU" dirty="0"/>
              <a:t> по повод на </a:t>
            </a:r>
            <a:r>
              <a:rPr lang="ru-RU" dirty="0" err="1"/>
              <a:t>новия</a:t>
            </a:r>
            <a:r>
              <a:rPr lang="ru-RU" dirty="0"/>
              <a:t> </a:t>
            </a:r>
            <a:r>
              <a:rPr lang="ru-RU" dirty="0" err="1"/>
              <a:t>наказателен</a:t>
            </a:r>
            <a:r>
              <a:rPr lang="ru-RU" dirty="0"/>
              <a:t> закон“ (1896) с цел да стане </a:t>
            </a:r>
            <a:r>
              <a:rPr lang="ru-RU" dirty="0" err="1"/>
              <a:t>преподавател</a:t>
            </a:r>
            <a:r>
              <a:rPr lang="ru-RU" dirty="0"/>
              <a:t> по </a:t>
            </a:r>
            <a:r>
              <a:rPr lang="ru-RU" dirty="0" err="1"/>
              <a:t>углавно</a:t>
            </a:r>
            <a:r>
              <a:rPr lang="ru-RU" dirty="0"/>
              <a:t> и </a:t>
            </a:r>
            <a:r>
              <a:rPr lang="ru-RU" dirty="0" err="1"/>
              <a:t>гражданско</a:t>
            </a:r>
            <a:r>
              <a:rPr lang="ru-RU" dirty="0"/>
              <a:t> право в </a:t>
            </a:r>
            <a:r>
              <a:rPr lang="ru-RU" dirty="0" err="1"/>
              <a:t>Юридическия</a:t>
            </a:r>
            <a:r>
              <a:rPr lang="ru-RU" dirty="0"/>
              <a:t> </a:t>
            </a:r>
            <a:r>
              <a:rPr lang="ru-RU" dirty="0" err="1"/>
              <a:t>факултет</a:t>
            </a:r>
            <a:r>
              <a:rPr lang="ru-RU" dirty="0"/>
              <a:t> на </a:t>
            </a:r>
            <a:r>
              <a:rPr lang="ru-RU" dirty="0" err="1"/>
              <a:t>Софийския</a:t>
            </a:r>
            <a:r>
              <a:rPr lang="ru-RU" dirty="0"/>
              <a:t> университет. </a:t>
            </a:r>
            <a:r>
              <a:rPr lang="ru-RU" dirty="0" err="1"/>
              <a:t>Посещава</a:t>
            </a:r>
            <a:r>
              <a:rPr lang="ru-RU" dirty="0"/>
              <a:t> </a:t>
            </a:r>
            <a:r>
              <a:rPr lang="ru-RU" dirty="0" err="1"/>
              <a:t>Всемирното</a:t>
            </a:r>
            <a:r>
              <a:rPr lang="ru-RU" dirty="0"/>
              <a:t> изложение в Париж (1889), </a:t>
            </a:r>
            <a:r>
              <a:rPr lang="ru-RU" dirty="0" err="1"/>
              <a:t>Земското</a:t>
            </a:r>
            <a:r>
              <a:rPr lang="ru-RU" dirty="0"/>
              <a:t> </a:t>
            </a:r>
            <a:r>
              <a:rPr lang="ru-RU" dirty="0" err="1"/>
              <a:t>индустриално</a:t>
            </a:r>
            <a:r>
              <a:rPr lang="ru-RU" dirty="0"/>
              <a:t> изложение в Прага (1891) и </a:t>
            </a:r>
            <a:r>
              <a:rPr lang="ru-RU" dirty="0" err="1"/>
              <a:t>Колумбовото</a:t>
            </a:r>
            <a:r>
              <a:rPr lang="ru-RU" dirty="0"/>
              <a:t> изложение в Чикаго (1893).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15528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297293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7999"/>
          </a:xfrm>
        </p:spPr>
      </p:pic>
    </p:spTree>
    <p:extLst>
      <p:ext uri="{BB962C8B-B14F-4D97-AF65-F5344CB8AC3E}">
        <p14:creationId xmlns:p14="http://schemas.microsoft.com/office/powerpoint/2010/main" val="2290801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Алеко Константинов </a:t>
            </a:r>
            <a:r>
              <a:rPr lang="ru-RU" dirty="0" err="1"/>
              <a:t>развива</a:t>
            </a:r>
            <a:r>
              <a:rPr lang="ru-RU" dirty="0"/>
              <a:t> активна </a:t>
            </a:r>
            <a:r>
              <a:rPr lang="ru-RU" dirty="0" err="1"/>
              <a:t>обществена</a:t>
            </a:r>
            <a:r>
              <a:rPr lang="ru-RU" dirty="0"/>
              <a:t> дейност. Той е </a:t>
            </a:r>
            <a:r>
              <a:rPr lang="ru-RU" dirty="0" err="1"/>
              <a:t>училищен</a:t>
            </a:r>
            <a:r>
              <a:rPr lang="ru-RU" dirty="0"/>
              <a:t> </a:t>
            </a:r>
            <a:r>
              <a:rPr lang="ru-RU" dirty="0" err="1"/>
              <a:t>настоятел</a:t>
            </a:r>
            <a:r>
              <a:rPr lang="ru-RU" dirty="0"/>
              <a:t>, член на </a:t>
            </a:r>
            <a:r>
              <a:rPr lang="ru-RU" dirty="0" err="1"/>
              <a:t>Върховния</a:t>
            </a:r>
            <a:r>
              <a:rPr lang="ru-RU" dirty="0"/>
              <a:t> </a:t>
            </a:r>
            <a:r>
              <a:rPr lang="ru-RU" dirty="0" err="1"/>
              <a:t>македонски</a:t>
            </a:r>
            <a:r>
              <a:rPr lang="ru-RU" dirty="0"/>
              <a:t> комитет, на </a:t>
            </a:r>
            <a:r>
              <a:rPr lang="ru-RU" dirty="0" err="1"/>
              <a:t>настоятелството</a:t>
            </a:r>
            <a:r>
              <a:rPr lang="ru-RU" dirty="0"/>
              <a:t> на дружество „Славянска беседа“, на </a:t>
            </a:r>
            <a:r>
              <a:rPr lang="ru-RU" dirty="0" err="1"/>
              <a:t>Българското</a:t>
            </a:r>
            <a:r>
              <a:rPr lang="ru-RU" dirty="0"/>
              <a:t> </a:t>
            </a:r>
            <a:r>
              <a:rPr lang="ru-RU" dirty="0" err="1"/>
              <a:t>народообразователно</a:t>
            </a:r>
            <a:r>
              <a:rPr lang="ru-RU" dirty="0"/>
              <a:t> дружество, на </a:t>
            </a:r>
            <a:r>
              <a:rPr lang="ru-RU" dirty="0" err="1"/>
              <a:t>Комисията</a:t>
            </a:r>
            <a:r>
              <a:rPr lang="ru-RU" dirty="0"/>
              <a:t> за </a:t>
            </a:r>
            <a:r>
              <a:rPr lang="ru-RU" dirty="0" err="1"/>
              <a:t>насърчаване</a:t>
            </a:r>
            <a:r>
              <a:rPr lang="ru-RU" dirty="0"/>
              <a:t> на </a:t>
            </a:r>
            <a:r>
              <a:rPr lang="ru-RU" dirty="0" err="1"/>
              <a:t>местната</a:t>
            </a:r>
            <a:r>
              <a:rPr lang="ru-RU" dirty="0"/>
              <a:t> индустрия, на </a:t>
            </a:r>
            <a:r>
              <a:rPr lang="ru-RU" dirty="0" err="1"/>
              <a:t>Дружеството</a:t>
            </a:r>
            <a:r>
              <a:rPr lang="ru-RU" dirty="0"/>
              <a:t> за </a:t>
            </a:r>
            <a:r>
              <a:rPr lang="ru-RU" dirty="0" err="1"/>
              <a:t>насърчаване</a:t>
            </a:r>
            <a:r>
              <a:rPr lang="ru-RU" dirty="0"/>
              <a:t> на </a:t>
            </a:r>
            <a:r>
              <a:rPr lang="ru-RU" dirty="0" err="1"/>
              <a:t>изкуствата</a:t>
            </a:r>
            <a:r>
              <a:rPr lang="ru-RU" dirty="0"/>
              <a:t>, на </a:t>
            </a:r>
            <a:r>
              <a:rPr lang="ru-RU" dirty="0" err="1"/>
              <a:t>Музикалното</a:t>
            </a:r>
            <a:r>
              <a:rPr lang="ru-RU" dirty="0"/>
              <a:t> общество, на </a:t>
            </a:r>
            <a:r>
              <a:rPr lang="ru-RU" dirty="0" err="1"/>
              <a:t>Театралния</a:t>
            </a:r>
            <a:r>
              <a:rPr lang="ru-RU" dirty="0"/>
              <a:t> комитет. По </a:t>
            </a:r>
            <a:r>
              <a:rPr lang="ru-RU" dirty="0" err="1"/>
              <a:t>негова</a:t>
            </a:r>
            <a:r>
              <a:rPr lang="ru-RU" dirty="0"/>
              <a:t> инициатива се </a:t>
            </a:r>
            <a:r>
              <a:rPr lang="ru-RU" dirty="0" err="1"/>
              <a:t>създава</a:t>
            </a:r>
            <a:r>
              <a:rPr lang="ru-RU" dirty="0"/>
              <a:t> </a:t>
            </a:r>
            <a:r>
              <a:rPr lang="ru-RU" dirty="0" err="1"/>
              <a:t>първото</a:t>
            </a:r>
            <a:r>
              <a:rPr lang="ru-RU" dirty="0"/>
              <a:t> </a:t>
            </a:r>
            <a:r>
              <a:rPr lang="ru-RU" dirty="0" err="1"/>
              <a:t>туристическо</a:t>
            </a:r>
            <a:r>
              <a:rPr lang="ru-RU" dirty="0"/>
              <a:t> дружество в </a:t>
            </a:r>
            <a:r>
              <a:rPr lang="ru-RU" dirty="0" err="1"/>
              <a:t>България</a:t>
            </a:r>
            <a:r>
              <a:rPr lang="ru-RU" dirty="0"/>
              <a:t> (начало на </a:t>
            </a:r>
            <a:r>
              <a:rPr lang="ru-RU" dirty="0" err="1"/>
              <a:t>организиран</a:t>
            </a:r>
            <a:r>
              <a:rPr lang="ru-RU" dirty="0"/>
              <a:t> </a:t>
            </a:r>
            <a:r>
              <a:rPr lang="ru-RU" dirty="0" err="1"/>
              <a:t>туризъм</a:t>
            </a:r>
            <a:r>
              <a:rPr lang="ru-RU" dirty="0"/>
              <a:t> – </a:t>
            </a:r>
            <a:r>
              <a:rPr lang="ru-RU" dirty="0" err="1"/>
              <a:t>изкачването</a:t>
            </a:r>
            <a:r>
              <a:rPr lang="ru-RU" dirty="0"/>
              <a:t> на Черни </a:t>
            </a:r>
            <a:r>
              <a:rPr lang="ru-RU" dirty="0" err="1"/>
              <a:t>връх</a:t>
            </a:r>
            <a:r>
              <a:rPr lang="ru-RU" dirty="0"/>
              <a:t>, 27 август 1895).</a:t>
            </a:r>
          </a:p>
          <a:p>
            <a:endParaRPr lang="ru-RU" dirty="0"/>
          </a:p>
          <a:p>
            <a:r>
              <a:rPr lang="ru-RU" dirty="0" err="1"/>
              <a:t>Още</a:t>
            </a:r>
            <a:r>
              <a:rPr lang="ru-RU" dirty="0"/>
              <a:t> </a:t>
            </a:r>
            <a:r>
              <a:rPr lang="ru-RU" dirty="0" err="1"/>
              <a:t>като</a:t>
            </a:r>
            <a:r>
              <a:rPr lang="ru-RU" dirty="0"/>
              <a:t> студент Алеко Константинов </a:t>
            </a:r>
            <a:r>
              <a:rPr lang="ru-RU" dirty="0" err="1"/>
              <a:t>проявява</a:t>
            </a:r>
            <a:r>
              <a:rPr lang="ru-RU" dirty="0"/>
              <a:t> пристрастия </a:t>
            </a:r>
            <a:r>
              <a:rPr lang="ru-RU" dirty="0" err="1"/>
              <a:t>към</a:t>
            </a:r>
            <a:r>
              <a:rPr lang="ru-RU" dirty="0"/>
              <a:t> Петко </a:t>
            </a:r>
            <a:r>
              <a:rPr lang="ru-RU" dirty="0" err="1"/>
              <a:t>Каравелов</a:t>
            </a:r>
            <a:r>
              <a:rPr lang="ru-RU" dirty="0"/>
              <a:t> – идеолог на парламентаризма и </a:t>
            </a:r>
            <a:r>
              <a:rPr lang="ru-RU" dirty="0" err="1"/>
              <a:t>демокрацията</a:t>
            </a:r>
            <a:r>
              <a:rPr lang="ru-RU" dirty="0"/>
              <a:t>. </a:t>
            </a:r>
            <a:r>
              <a:rPr lang="ru-RU" dirty="0" err="1"/>
              <a:t>Сътрудничи</a:t>
            </a:r>
            <a:r>
              <a:rPr lang="ru-RU" dirty="0"/>
              <a:t> на </a:t>
            </a:r>
            <a:r>
              <a:rPr lang="ru-RU" dirty="0" err="1"/>
              <a:t>основаното</a:t>
            </a:r>
            <a:r>
              <a:rPr lang="ru-RU" dirty="0"/>
              <a:t> от него </a:t>
            </a:r>
            <a:r>
              <a:rPr lang="ru-RU" dirty="0" err="1"/>
              <a:t>сп</a:t>
            </a:r>
            <a:r>
              <a:rPr lang="ru-RU" dirty="0"/>
              <a:t>. „Библиотека 'Свети Климент'“. Той е член на </a:t>
            </a:r>
            <a:r>
              <a:rPr lang="ru-RU" dirty="0" err="1"/>
              <a:t>Демократическата</a:t>
            </a:r>
            <a:r>
              <a:rPr lang="ru-RU" dirty="0"/>
              <a:t> партия, </a:t>
            </a:r>
            <a:r>
              <a:rPr lang="ru-RU" dirty="0" err="1"/>
              <a:t>водена</a:t>
            </a:r>
            <a:r>
              <a:rPr lang="ru-RU" dirty="0"/>
              <a:t> от Петко </a:t>
            </a:r>
            <a:r>
              <a:rPr lang="ru-RU" dirty="0" err="1"/>
              <a:t>Каравелов</a:t>
            </a:r>
            <a:r>
              <a:rPr lang="ru-RU" dirty="0"/>
              <a:t>, </a:t>
            </a:r>
            <a:r>
              <a:rPr lang="ru-RU" dirty="0" err="1"/>
              <a:t>участва</a:t>
            </a:r>
            <a:r>
              <a:rPr lang="ru-RU" dirty="0"/>
              <a:t> в </a:t>
            </a:r>
            <a:r>
              <a:rPr lang="ru-RU" dirty="0" err="1"/>
              <a:t>изготвянето</a:t>
            </a:r>
            <a:r>
              <a:rPr lang="ru-RU" dirty="0"/>
              <a:t> на </a:t>
            </a:r>
            <a:r>
              <a:rPr lang="ru-RU" dirty="0" err="1"/>
              <a:t>програмата</a:t>
            </a:r>
            <a:r>
              <a:rPr lang="ru-RU" dirty="0"/>
              <a:t> ѝ, </a:t>
            </a:r>
            <a:r>
              <a:rPr lang="ru-RU" dirty="0" err="1"/>
              <a:t>сътрудничи</a:t>
            </a:r>
            <a:r>
              <a:rPr lang="ru-RU" dirty="0"/>
              <a:t> с </a:t>
            </a:r>
            <a:r>
              <a:rPr lang="ru-RU" dirty="0" err="1"/>
              <a:t>фейлетони</a:t>
            </a:r>
            <a:r>
              <a:rPr lang="ru-RU" dirty="0"/>
              <a:t>, </a:t>
            </a:r>
            <a:r>
              <a:rPr lang="ru-RU" dirty="0" err="1"/>
              <a:t>пътеписи</a:t>
            </a:r>
            <a:r>
              <a:rPr lang="ru-RU" dirty="0"/>
              <a:t>, дописки, </a:t>
            </a:r>
            <a:r>
              <a:rPr lang="ru-RU" dirty="0" err="1"/>
              <a:t>статии</a:t>
            </a:r>
            <a:r>
              <a:rPr lang="ru-RU" dirty="0"/>
              <a:t> в </a:t>
            </a:r>
            <a:r>
              <a:rPr lang="ru-RU" dirty="0" err="1"/>
              <a:t>нейния</a:t>
            </a:r>
            <a:r>
              <a:rPr lang="ru-RU" dirty="0"/>
              <a:t> орган в. „</a:t>
            </a:r>
            <a:r>
              <a:rPr lang="ru-RU" dirty="0" err="1"/>
              <a:t>Знаме</a:t>
            </a:r>
            <a:r>
              <a:rPr lang="ru-RU" dirty="0"/>
              <a:t>“ от </a:t>
            </a:r>
            <a:r>
              <a:rPr lang="ru-RU" dirty="0" err="1"/>
              <a:t>създаването</a:t>
            </a:r>
            <a:r>
              <a:rPr lang="ru-RU" dirty="0"/>
              <a:t> </a:t>
            </a:r>
            <a:r>
              <a:rPr lang="ru-RU" dirty="0" err="1"/>
              <a:t>му</a:t>
            </a:r>
            <a:r>
              <a:rPr lang="ru-RU" dirty="0"/>
              <a:t> (1894).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14274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41368"/>
          </a:xfrm>
        </p:spPr>
      </p:pic>
    </p:spTree>
    <p:extLst>
      <p:ext uri="{BB962C8B-B14F-4D97-AF65-F5344CB8AC3E}">
        <p14:creationId xmlns:p14="http://schemas.microsoft.com/office/powerpoint/2010/main" val="2158846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172475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599</Words>
  <Application>Microsoft Office PowerPoint</Application>
  <PresentationFormat>Презентация на цял екран (4:3)</PresentationFormat>
  <Paragraphs>10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15</vt:i4>
      </vt:variant>
    </vt:vector>
  </HeadingPairs>
  <TitlesOfParts>
    <vt:vector size="16" baseType="lpstr">
      <vt:lpstr>Office тема</vt:lpstr>
      <vt:lpstr>Алеко Константинов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Алеко Константинов</dc:title>
  <dc:creator>Student5</dc:creator>
  <cp:lastModifiedBy>Student5</cp:lastModifiedBy>
  <cp:revision>3</cp:revision>
  <dcterms:created xsi:type="dcterms:W3CDTF">2018-05-14T09:38:56Z</dcterms:created>
  <dcterms:modified xsi:type="dcterms:W3CDTF">2018-05-14T09:58:27Z</dcterms:modified>
</cp:coreProperties>
</file>