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73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авоъгъл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2" name="Правоъгъл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авоъгъл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bg-BG" dirty="0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авоъгъл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авоъгъл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4.4.2017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857256"/>
          </a:xfrm>
        </p:spPr>
        <p:txBody>
          <a:bodyPr>
            <a:normAutofit/>
          </a:bodyPr>
          <a:lstStyle/>
          <a:p>
            <a:r>
              <a:rPr lang="bg-BG" sz="4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Забележителности в България</a:t>
            </a:r>
            <a:endParaRPr lang="bg-BG" sz="4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286116" y="6143644"/>
            <a:ext cx="2052000" cy="5355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НАПРЕД</a:t>
            </a:r>
            <a:endParaRPr lang="bg-BG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C:\Users\PC\Desktop\72_558a31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500562" cy="4357718"/>
          </a:xfrm>
          <a:prstGeom prst="rect">
            <a:avLst/>
          </a:prstGeom>
          <a:noFill/>
        </p:spPr>
      </p:pic>
      <p:pic>
        <p:nvPicPr>
          <p:cNvPr id="6" name="Picture 4" descr="C:\Users\PC\Desktop\roj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4643438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sami\Desktop\melnik-melnishki-piramid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0" y="6000768"/>
            <a:ext cx="1714480" cy="857232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8" name="Бутон: напред или следващ 7">
            <a:hlinkClick r:id="" action="ppaction://hlinkshowjump?jump=nextslide" highlightClick="1"/>
          </p:cNvPr>
          <p:cNvSpPr/>
          <p:nvPr/>
        </p:nvSpPr>
        <p:spPr>
          <a:xfrm>
            <a:off x="7572396" y="6000768"/>
            <a:ext cx="1571604" cy="857232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3" name="Бутон: начална страница 2">
            <a:hlinkClick r:id="rId3" action="ppaction://hlinksldjump" highlightClick="1"/>
          </p:cNvPr>
          <p:cNvSpPr/>
          <p:nvPr/>
        </p:nvSpPr>
        <p:spPr>
          <a:xfrm>
            <a:off x="4067944" y="6000768"/>
            <a:ext cx="1152128" cy="857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7202776" cy="785794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Пещера Леденика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Пещерата</a:t>
            </a:r>
            <a:r>
              <a:rPr lang="ru-RU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Леденика е разположена на 16 км от град Враца, на територията на природен парк Врачански Балкан, намира се на 830 м надморска височина в Северозападно-Стрешерския дял на Врачанската планина. Пещерата получава името Леденика заради ледените сталагмити, сталактити и сталактони, които се образуват в нея през зимата в близо до входа.</a:t>
            </a:r>
          </a:p>
          <a:p>
            <a:endParaRPr lang="bg-BG" dirty="0"/>
          </a:p>
        </p:txBody>
      </p:sp>
      <p:sp>
        <p:nvSpPr>
          <p:cNvPr id="4" name="Бутон: назад или предишен 3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1142976" cy="714356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C\Desktop\P1020523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3" name="Бутон: назад или предишен 2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1000100" cy="714356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4" name="Бутон: напред или следващ 3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1142976" cy="714356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2" name="Бутон: начална страница 1">
            <a:hlinkClick r:id="rId3" action="ppaction://hlinksldjump" highlightClick="1"/>
          </p:cNvPr>
          <p:cNvSpPr/>
          <p:nvPr/>
        </p:nvSpPr>
        <p:spPr>
          <a:xfrm>
            <a:off x="3563888" y="6143644"/>
            <a:ext cx="122413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28662" y="0"/>
            <a:ext cx="7202776" cy="785794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Връх Ботев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Връх</a:t>
            </a: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Ботев е най-високата точка на Стара планина - 2376 м. Върхът попада на територията на Национален парк Централен Балкан - един от най-големите европейски национални паркове. От Райските скали в тази част на планината се спуска най-високият от всичките 300 водопади в България, а също и на Балканският полуостров - водопадът Райското пръскало (124,5 м.). Събира води от вечната пряспа, намираща се почти на самия връх Ботев.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bg-BG" dirty="0"/>
          </a:p>
        </p:txBody>
      </p:sp>
      <p:sp>
        <p:nvSpPr>
          <p:cNvPr id="4" name="Бутон: назад или предишен 3">
            <a:hlinkClick r:id="" action="ppaction://hlinkshowjump?jump=previousslide" highlightClick="1"/>
          </p:cNvPr>
          <p:cNvSpPr/>
          <p:nvPr/>
        </p:nvSpPr>
        <p:spPr>
          <a:xfrm>
            <a:off x="0" y="6000768"/>
            <a:ext cx="1142976" cy="857232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7929554" y="6000768"/>
            <a:ext cx="1214446" cy="857232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утон: назад или предишен 2">
            <a:hlinkClick r:id="" action="ppaction://hlinkshowjump?jump=previousslide" highlightClick="1"/>
          </p:cNvPr>
          <p:cNvSpPr/>
          <p:nvPr/>
        </p:nvSpPr>
        <p:spPr>
          <a:xfrm>
            <a:off x="0" y="6215082"/>
            <a:ext cx="1142976" cy="642918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4" name="Бутон: напред или следващ 3">
            <a:hlinkClick r:id="" action="ppaction://hlinkshowjump?jump=nextslide" highlightClick="1"/>
          </p:cNvPr>
          <p:cNvSpPr/>
          <p:nvPr/>
        </p:nvSpPr>
        <p:spPr>
          <a:xfrm>
            <a:off x="8001024" y="6215082"/>
            <a:ext cx="1142976" cy="642918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pic>
        <p:nvPicPr>
          <p:cNvPr id="3074" name="Picture 2" descr="C:\Users\sami\Desktop\vremeto-zaob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2" name="Бутон: начална страница 1">
            <a:hlinkClick r:id="rId3" action="ppaction://hlinksldjump" highlightClick="1"/>
          </p:cNvPr>
          <p:cNvSpPr/>
          <p:nvPr/>
        </p:nvSpPr>
        <p:spPr>
          <a:xfrm>
            <a:off x="3779912" y="6215082"/>
            <a:ext cx="115212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Проверил:Десислава Делчева  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4400" dirty="0" smtClean="0">
                <a:solidFill>
                  <a:srgbClr val="FFFF00"/>
                </a:solidFill>
              </a:rPr>
              <a:t>Изготвил : </a:t>
            </a:r>
            <a:r>
              <a:rPr lang="bg-BG" sz="4400" dirty="0" smtClean="0">
                <a:solidFill>
                  <a:srgbClr val="FFFF00"/>
                </a:solidFill>
              </a:rPr>
              <a:t>Самидин</a:t>
            </a:r>
            <a:r>
              <a:rPr lang="bg-BG" sz="4400" dirty="0" smtClean="0">
                <a:solidFill>
                  <a:srgbClr val="FFFF00"/>
                </a:solidFill>
              </a:rPr>
              <a:t> </a:t>
            </a:r>
            <a:r>
              <a:rPr lang="bg-BG" sz="4400" dirty="0" smtClean="0">
                <a:solidFill>
                  <a:srgbClr val="FFFF00"/>
                </a:solidFill>
              </a:rPr>
              <a:t>Хайриев</a:t>
            </a:r>
            <a:r>
              <a:rPr lang="bg-BG" sz="4400" dirty="0" smtClean="0">
                <a:solidFill>
                  <a:srgbClr val="FFFF00"/>
                </a:solidFill>
              </a:rPr>
              <a:t> </a:t>
            </a:r>
            <a:r>
              <a:rPr lang="bg-BG" sz="4400" dirty="0" smtClean="0">
                <a:solidFill>
                  <a:srgbClr val="FFFF00"/>
                </a:solidFill>
              </a:rPr>
              <a:t>Афузов</a:t>
            </a:r>
            <a:r>
              <a:rPr lang="bg-BG" sz="4400" dirty="0" smtClean="0">
                <a:solidFill>
                  <a:srgbClr val="FFFF00"/>
                </a:solidFill>
              </a:rPr>
              <a:t> </a:t>
            </a:r>
            <a:endParaRPr lang="bg-BG" sz="4400" dirty="0">
              <a:solidFill>
                <a:srgbClr val="FFFF00"/>
              </a:solidFill>
            </a:endParaRPr>
          </a:p>
        </p:txBody>
      </p:sp>
      <p:sp>
        <p:nvSpPr>
          <p:cNvPr id="4" name="Бутон: назад или предишен 3">
            <a:hlinkClick r:id="" action="ppaction://hlinkshowjump?jump=previousslide" highlightClick="1"/>
          </p:cNvPr>
          <p:cNvSpPr/>
          <p:nvPr/>
        </p:nvSpPr>
        <p:spPr>
          <a:xfrm>
            <a:off x="0" y="5857892"/>
            <a:ext cx="1571604" cy="1000108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0"/>
            <a:ext cx="8143932" cy="1071546"/>
          </a:xfrm>
        </p:spPr>
        <p:txBody>
          <a:bodyPr>
            <a:normAutofit/>
          </a:bodyPr>
          <a:lstStyle/>
          <a:p>
            <a:r>
              <a:rPr lang="bg-BG" sz="4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Изберете информация за:</a:t>
            </a:r>
            <a:endParaRPr lang="bg-BG" sz="4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ово поле 4">
            <a:hlinkClick r:id="rId2" action="ppaction://hlinksldjump"/>
          </p:cNvPr>
          <p:cNvSpPr txBox="1"/>
          <p:nvPr/>
        </p:nvSpPr>
        <p:spPr>
          <a:xfrm>
            <a:off x="642910" y="1571612"/>
            <a:ext cx="3456000" cy="82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Връх Шипка</a:t>
            </a:r>
            <a:endParaRPr lang="bg-BG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ово поле 6">
            <a:hlinkClick r:id="rId3" action="ppaction://hlinksldjump"/>
          </p:cNvPr>
          <p:cNvSpPr txBox="1"/>
          <p:nvPr/>
        </p:nvSpPr>
        <p:spPr>
          <a:xfrm>
            <a:off x="4929190" y="1571612"/>
            <a:ext cx="3456000" cy="82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Белоградчишки скали</a:t>
            </a:r>
            <a:endParaRPr lang="bg-BG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Текстово поле 7">
            <a:hlinkClick r:id="rId4" action="ppaction://hlinksldjump"/>
          </p:cNvPr>
          <p:cNvSpPr txBox="1"/>
          <p:nvPr/>
        </p:nvSpPr>
        <p:spPr>
          <a:xfrm>
            <a:off x="642910" y="3214686"/>
            <a:ext cx="3456000" cy="82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Побитите камъни</a:t>
            </a:r>
            <a:endParaRPr lang="bg-BG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Текстово поле 8">
            <a:hlinkClick r:id="rId5" action="ppaction://hlinksldjump"/>
          </p:cNvPr>
          <p:cNvSpPr txBox="1"/>
          <p:nvPr/>
        </p:nvSpPr>
        <p:spPr>
          <a:xfrm>
            <a:off x="4929190" y="3214686"/>
            <a:ext cx="3456000" cy="82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Мелнишки скали</a:t>
            </a:r>
            <a:endParaRPr lang="bg-B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Текстово поле 9">
            <a:hlinkClick r:id="rId6" action="ppaction://hlinksldjump"/>
          </p:cNvPr>
          <p:cNvSpPr txBox="1"/>
          <p:nvPr/>
        </p:nvSpPr>
        <p:spPr>
          <a:xfrm>
            <a:off x="642910" y="4857760"/>
            <a:ext cx="3456000" cy="82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Пещера Леденика</a:t>
            </a:r>
            <a:endParaRPr lang="bg-B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Текстово поле 10">
            <a:hlinkClick r:id="rId7" action="ppaction://hlinksldjump"/>
          </p:cNvPr>
          <p:cNvSpPr txBox="1"/>
          <p:nvPr/>
        </p:nvSpPr>
        <p:spPr>
          <a:xfrm>
            <a:off x="4929190" y="4857760"/>
            <a:ext cx="3456000" cy="82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Връх Ботев</a:t>
            </a:r>
            <a:endParaRPr lang="bg-B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7202776" cy="857232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Връх Шипка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600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  <a:cs typeface="Arial" pitchFamily="34" charset="0"/>
              </a:rPr>
              <a:t>Шипка</a:t>
            </a:r>
            <a:r>
              <a:rPr lang="ru-RU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  <a:cs typeface="Arial" pitchFamily="34" charset="0"/>
              </a:rPr>
              <a:t> е връх в Стара планина с надморска височина 1326 метра, разположен на изток от Шипченския проход. До 1951 г. върхът носи името Свети Никола, а след това до 1977 г. – връх Столетов. Върхът символизира героизма и самопожертвователните усилия за освобождението на България от Османско робство.</a:t>
            </a:r>
          </a:p>
          <a:p>
            <a:pPr>
              <a:buNone/>
            </a:pPr>
            <a:endParaRPr lang="bg-BG" dirty="0"/>
          </a:p>
        </p:txBody>
      </p:sp>
      <p:sp>
        <p:nvSpPr>
          <p:cNvPr id="4" name="Бутон: напред или следващ 3">
            <a:hlinkClick r:id="" action="ppaction://hlinkshowjump?jump=nextslide" highlightClick="1"/>
          </p:cNvPr>
          <p:cNvSpPr/>
          <p:nvPr/>
        </p:nvSpPr>
        <p:spPr>
          <a:xfrm>
            <a:off x="7858148" y="6072206"/>
            <a:ext cx="1285852" cy="785794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5" name="Бутон: назад или предишен 4">
            <a:hlinkClick r:id="" action="ppaction://hlinkshowjump?jump=previousslide" highlightClick="1"/>
          </p:cNvPr>
          <p:cNvSpPr/>
          <p:nvPr/>
        </p:nvSpPr>
        <p:spPr>
          <a:xfrm>
            <a:off x="0" y="6072206"/>
            <a:ext cx="1214414" cy="785794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утон: назад или предишен 3">
            <a:hlinkClick r:id="" action="ppaction://hlinkshowjump?jump=previousslide" highlightClick="1"/>
          </p:cNvPr>
          <p:cNvSpPr/>
          <p:nvPr/>
        </p:nvSpPr>
        <p:spPr>
          <a:xfrm>
            <a:off x="0" y="6072206"/>
            <a:ext cx="1000100" cy="785794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8143868" y="6072206"/>
            <a:ext cx="1000132" cy="785794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pic>
        <p:nvPicPr>
          <p:cNvPr id="1026" name="Picture 2" descr="C:\Users\sami\Desktop\r_1189709450_H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sp>
        <p:nvSpPr>
          <p:cNvPr id="2" name="Бутон: начална страница 1">
            <a:hlinkClick r:id="rId3" action="ppaction://hlinksldjump" highlightClick="1"/>
          </p:cNvPr>
          <p:cNvSpPr/>
          <p:nvPr/>
        </p:nvSpPr>
        <p:spPr>
          <a:xfrm>
            <a:off x="3707904" y="6072206"/>
            <a:ext cx="100811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0"/>
            <a:ext cx="7488528" cy="857232"/>
          </a:xfrm>
        </p:spPr>
        <p:txBody>
          <a:bodyPr>
            <a:normAutofit/>
          </a:bodyPr>
          <a:lstStyle/>
          <a:p>
            <a:r>
              <a:rPr lang="bg-BG" sz="4400" dirty="0" smtClean="0"/>
              <a:t>    Белоградчишките скали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600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Белоградчишките</a:t>
            </a:r>
            <a:r>
              <a:rPr lang="ru-RU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скали са скални фигури, високи до 200 m, разположени в Западния Предбалкан, близо до град Белоградчик. Скалите варират в цветове от чисто червено до жълто. Много от скалите имат фантастични форми и са включени в интересни легенди. Те често са наричани на хора или предмети, на които приличат или напомнят. </a:t>
            </a:r>
          </a:p>
          <a:p>
            <a:pPr>
              <a:buNone/>
            </a:pPr>
            <a:endParaRPr lang="bg-BG" dirty="0"/>
          </a:p>
        </p:txBody>
      </p:sp>
      <p:sp>
        <p:nvSpPr>
          <p:cNvPr id="4" name="Бутон: назад или предишен 3">
            <a:hlinkClick r:id="" action="ppaction://hlinkshowjump?jump=previousslide" highlightClick="1"/>
          </p:cNvPr>
          <p:cNvSpPr/>
          <p:nvPr/>
        </p:nvSpPr>
        <p:spPr>
          <a:xfrm>
            <a:off x="0" y="6072206"/>
            <a:ext cx="1000100" cy="785794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8072462" y="6072206"/>
            <a:ext cx="1071538" cy="785794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утон: назад или предишен 2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1357290" cy="714356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4" name="Бутон: напред или следващ 3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pic>
        <p:nvPicPr>
          <p:cNvPr id="1026" name="Picture 2" descr="C:\Users\sami\Desktop\Belogradchik_cre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2" name="Бутон: начална страница 1">
            <a:hlinkClick r:id="rId3" action="ppaction://hlinksldjump" highlightClick="1"/>
          </p:cNvPr>
          <p:cNvSpPr/>
          <p:nvPr/>
        </p:nvSpPr>
        <p:spPr>
          <a:xfrm>
            <a:off x="3419872" y="6143644"/>
            <a:ext cx="1152128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0"/>
            <a:ext cx="7202776" cy="785794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Побитите камъни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Разположени</a:t>
            </a: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са на 18 км от Варна от двете страни на пътя Варна – София около селата Слънчево, Баново иСтрашимирово и град Девня. Разпределени са на големи и малки групи на площ от 7 км². Представляват каменни колони с различна височина – от 5 до 7 метра, дебелина – от 0,3 до 3 метра и различно сечение. Изглеждат като побити в пясъка и оттам идва името им. Колоните са без твърди основи, кухи и запълнени с пясък. </a:t>
            </a:r>
            <a:endParaRPr lang="bg-BG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endParaRPr lang="bg-BG" dirty="0"/>
          </a:p>
        </p:txBody>
      </p:sp>
      <p:sp>
        <p:nvSpPr>
          <p:cNvPr id="4" name="Бутон: назад или предишен 3">
            <a:hlinkClick r:id="" action="ppaction://hlinkshowjump?jump=previousslide" highlightClick="1"/>
          </p:cNvPr>
          <p:cNvSpPr/>
          <p:nvPr/>
        </p:nvSpPr>
        <p:spPr>
          <a:xfrm>
            <a:off x="0" y="6000768"/>
            <a:ext cx="1214414" cy="857232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285852" cy="857232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sami\Desktop\080_002_Dikilitash_Pobiti_kamy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0" y="6000768"/>
            <a:ext cx="1142976" cy="857232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7" name="Бутон: напред или следващ 6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428728" cy="857232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3" name="Бутон: начална страница 2">
            <a:hlinkClick r:id="rId3" action="ppaction://hlinksldjump" highlightClick="1"/>
          </p:cNvPr>
          <p:cNvSpPr/>
          <p:nvPr/>
        </p:nvSpPr>
        <p:spPr>
          <a:xfrm>
            <a:off x="3779912" y="6000768"/>
            <a:ext cx="1008112" cy="857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0"/>
            <a:ext cx="7202776" cy="71435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Мелнишки скали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Мелнишките</a:t>
            </a: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 скали са скални образувания, които са едни от най-посещаваните от туристи скални образувания на територията на България. Разположени са в подножието на югозападната част на планината Пирин в околностите на Мелник. Районът, освен самите скали, обхваща още огромно количество други скални образувания като скални гъби, игли, конуси и други. Най-популярните сред тях са група скали, разположени недалеч от село Кърланово. </a:t>
            </a:r>
          </a:p>
          <a:p>
            <a:pPr>
              <a:buNone/>
            </a:pPr>
            <a:endParaRPr lang="bg-BG" dirty="0"/>
          </a:p>
        </p:txBody>
      </p:sp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7572396" y="6000768"/>
            <a:ext cx="1571604" cy="857232"/>
          </a:xfrm>
          <a:prstGeom prst="actionButtonForwardNex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6" name="Бутон: назад или предишен 5">
            <a:hlinkClick r:id="" action="ppaction://hlinkshowjump?jump=previousslide" highlightClick="1"/>
          </p:cNvPr>
          <p:cNvSpPr/>
          <p:nvPr/>
        </p:nvSpPr>
        <p:spPr>
          <a:xfrm>
            <a:off x="0" y="6000768"/>
            <a:ext cx="1714480" cy="857232"/>
          </a:xfrm>
          <a:prstGeom prst="actionButtonBackPrevio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">
  <a:themeElements>
    <a:clrScheme name="Модул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119</TotalTime>
  <Words>89</Words>
  <Application>Microsoft Office PowerPoint</Application>
  <PresentationFormat>Презентация на цял екран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Модул</vt:lpstr>
      <vt:lpstr>Забележителности в България</vt:lpstr>
      <vt:lpstr>Изберете информация за:</vt:lpstr>
      <vt:lpstr>Връх Шипка</vt:lpstr>
      <vt:lpstr>Презентация на PowerPoint</vt:lpstr>
      <vt:lpstr>    Белоградчишките скали</vt:lpstr>
      <vt:lpstr>Презентация на PowerPoint</vt:lpstr>
      <vt:lpstr>Побитите камъни</vt:lpstr>
      <vt:lpstr>Презентация на PowerPoint</vt:lpstr>
      <vt:lpstr>Мелнишки скали</vt:lpstr>
      <vt:lpstr>Презентация на PowerPoint</vt:lpstr>
      <vt:lpstr>Пещера Леденика</vt:lpstr>
      <vt:lpstr>Презентация на PowerPoint</vt:lpstr>
      <vt:lpstr>Връх Ботев</vt:lpstr>
      <vt:lpstr>Презентация на PowerPoint</vt:lpstr>
      <vt:lpstr>Проверил:Десислава Делчева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Zabelejitelnosti v Bylgariq</dc:title>
  <dc:creator>Student9</dc:creator>
  <cp:lastModifiedBy>Student6</cp:lastModifiedBy>
  <cp:revision>26</cp:revision>
  <dcterms:created xsi:type="dcterms:W3CDTF">2017-02-14T09:46:00Z</dcterms:created>
  <dcterms:modified xsi:type="dcterms:W3CDTF">2017-04-04T08:46:48Z</dcterms:modified>
</cp:coreProperties>
</file>