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96" r:id="rId11"/>
    <p:sldId id="267" r:id="rId12"/>
    <p:sldId id="29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660"/>
  </p:normalViewPr>
  <p:slideViewPr>
    <p:cSldViewPr>
      <p:cViewPr varScale="1">
        <p:scale>
          <a:sx n="64" d="100"/>
          <a:sy n="64" d="100"/>
        </p:scale>
        <p:origin x="-155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 smtClean="0"/>
              <a:t>Щракнете върху иконата, за да добавите картина</a:t>
            </a: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73CC536-4F3D-4E22-A9F1-A3C6D40310AC}" type="datetimeFigureOut">
              <a:rPr lang="bg-BG" smtClean="0"/>
              <a:pPr/>
              <a:t>4.4.2017 г.</a:t>
            </a:fld>
            <a:endParaRPr lang="bg-BG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bg-BG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353F3F3C-A60D-426C-8F94-912700854F7B}" type="slidenum">
              <a:rPr lang="bg-BG" smtClean="0"/>
              <a:pPr/>
              <a:t>‹#›</a:t>
            </a:fld>
            <a:endParaRPr lang="bg-BG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Vsichko%20ot%208%20klas\&#1055;&#1072;&#1087;&#1082;&#1072;%201\&#1052;&#1077;&#1083;&#1086;&#1076;&#1080;&#1103;\Alan%20Walker%20-%20Faded.mp3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714380" y="714380"/>
            <a:ext cx="7746052" cy="1562492"/>
          </a:xfrm>
        </p:spPr>
        <p:txBody>
          <a:bodyPr>
            <a:normAutofit/>
          </a:bodyPr>
          <a:lstStyle/>
          <a:p>
            <a:pPr marL="182880" indent="0">
              <a:buNone/>
            </a:pPr>
            <a:r>
              <a:rPr lang="bg-BG" dirty="0" smtClean="0">
                <a:solidFill>
                  <a:schemeClr val="bg1"/>
                </a:solidFill>
              </a:rPr>
              <a:t>География и Икономика</a:t>
            </a:r>
            <a:endParaRPr lang="bg-BG" dirty="0">
              <a:solidFill>
                <a:schemeClr val="bg1"/>
              </a:solidFill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714380" y="2996952"/>
            <a:ext cx="7674044" cy="2304256"/>
          </a:xfrm>
        </p:spPr>
        <p:txBody>
          <a:bodyPr>
            <a:normAutofit/>
          </a:bodyPr>
          <a:lstStyle/>
          <a:p>
            <a:r>
              <a:rPr lang="bg-BG" sz="3600" dirty="0" smtClean="0">
                <a:solidFill>
                  <a:schemeClr val="tx1"/>
                </a:solidFill>
              </a:rPr>
              <a:t>Изготвил:Сами Афузов</a:t>
            </a:r>
            <a:endParaRPr lang="bg-BG" sz="3600" dirty="0">
              <a:solidFill>
                <a:schemeClr val="tx1"/>
              </a:solidFill>
            </a:endParaRPr>
          </a:p>
        </p:txBody>
      </p:sp>
      <p:pic>
        <p:nvPicPr>
          <p:cNvPr id="8" name="Alan Walker - Faded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714380" cy="71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9499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14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3571876"/>
          </a:xfrm>
        </p:spPr>
        <p:txBody>
          <a:bodyPr>
            <a:normAutofit/>
          </a:bodyPr>
          <a:lstStyle/>
          <a:p>
            <a:pPr>
              <a:buNone/>
            </a:pPr>
            <a:endParaRPr lang="bg-BG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PC\Desktop\René-Levasseur_islan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57686" cy="6858000"/>
          </a:xfrm>
          <a:prstGeom prst="rect">
            <a:avLst/>
          </a:prstGeom>
          <a:noFill/>
        </p:spPr>
      </p:pic>
      <p:pic>
        <p:nvPicPr>
          <p:cNvPr id="1028" name="Picture 4" descr="C:\Users\PC\Desktop\Asia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0"/>
            <a:ext cx="4786314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bg-BG" dirty="0" smtClean="0"/>
              <a:t>Животни в Азия</a:t>
            </a:r>
            <a:endParaRPr lang="bg-BG" dirty="0"/>
          </a:p>
        </p:txBody>
      </p:sp>
      <p:pic>
        <p:nvPicPr>
          <p:cNvPr id="1027" name="Picture 3" descr="C:\Users\PC\Desktop\zashtiteni-vidove-ptici-opazeni-chrez-izolirane-na-elektricheski-stulbove-frama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913"/>
            <a:ext cx="9144000" cy="4221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82298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elen-photo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Растения в Азия</a:t>
            </a:r>
            <a:endParaRPr lang="bg-BG" dirty="0"/>
          </a:p>
        </p:txBody>
      </p:sp>
      <p:pic>
        <p:nvPicPr>
          <p:cNvPr id="3074" name="Picture 2" descr="C:\Users\PC\Desktop\oтглеждане-на-бамбу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492896"/>
            <a:ext cx="9157589" cy="4365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504451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1643074"/>
          </a:xfrm>
        </p:spPr>
        <p:txBody>
          <a:bodyPr/>
          <a:lstStyle/>
          <a:p>
            <a:pPr>
              <a:buNone/>
            </a:pPr>
            <a:r>
              <a:rPr lang="bg-BG" dirty="0" smtClean="0">
                <a:latin typeface="Arial" pitchFamily="34" charset="0"/>
                <a:cs typeface="Arial" pitchFamily="34" charset="0"/>
              </a:rPr>
              <a:t>В Азия водещият отрасъл е земеделието,като културите  които отглеждат са ориз 90% от общото в света….</a:t>
            </a: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bg-BG" dirty="0" smtClean="0"/>
              <a:t>Земеделие</a:t>
            </a:r>
            <a:endParaRPr lang="bg-BG" dirty="0"/>
          </a:p>
        </p:txBody>
      </p:sp>
      <p:pic>
        <p:nvPicPr>
          <p:cNvPr id="5124" name="Picture 4" descr="C:\Users\PC\Desktop\article2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912"/>
            <a:ext cx="4714876" cy="4221089"/>
          </a:xfrm>
          <a:prstGeom prst="rect">
            <a:avLst/>
          </a:prstGeom>
          <a:noFill/>
        </p:spPr>
      </p:pic>
      <p:pic>
        <p:nvPicPr>
          <p:cNvPr id="5125" name="Picture 5" descr="C:\Users\PC\Desktop\ori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636912"/>
            <a:ext cx="4429123" cy="4221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10629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bg-BG" dirty="0" smtClean="0"/>
              <a:t>Промишлеността на континента</a:t>
            </a:r>
            <a:endParaRPr lang="bg-BG" dirty="0"/>
          </a:p>
        </p:txBody>
      </p:sp>
      <p:pic>
        <p:nvPicPr>
          <p:cNvPr id="1033" name="Picture 9" descr="C:\Users\PC\Desktop\147578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7" y="2564904"/>
            <a:ext cx="4071933" cy="4291462"/>
          </a:xfrm>
          <a:prstGeom prst="rect">
            <a:avLst/>
          </a:prstGeom>
          <a:noFill/>
        </p:spPr>
      </p:pic>
      <p:pic>
        <p:nvPicPr>
          <p:cNvPr id="1035" name="Picture 11" descr="C:\Users\PC\Desktop\slider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564904"/>
            <a:ext cx="5072066" cy="42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8309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428736"/>
            <a:ext cx="9144000" cy="242889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bg-BG" dirty="0" smtClean="0">
                <a:latin typeface="Arial" pitchFamily="34" charset="0"/>
                <a:cs typeface="Arial" pitchFamily="34" charset="0"/>
              </a:rPr>
              <a:t>Бързото развитие на транспорта в Азия е доказателство за цялостното развитие  на континента. Индия и Китай имат най-дългата железопътна мрежа, а Япония е известна с бързите си влакове, като Шинкансе. Докато други държави нямат железопътна линия или е много слабо развита.</a:t>
            </a: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3143272" cy="1143000"/>
          </a:xfrm>
        </p:spPr>
        <p:txBody>
          <a:bodyPr/>
          <a:lstStyle/>
          <a:p>
            <a:r>
              <a:rPr lang="bg-BG" dirty="0" smtClean="0"/>
              <a:t>Транспорт </a:t>
            </a:r>
            <a:endParaRPr lang="bg-BG" dirty="0"/>
          </a:p>
        </p:txBody>
      </p:sp>
      <p:pic>
        <p:nvPicPr>
          <p:cNvPr id="2050" name="Picture 2" descr="C:\Users\PC\Desktop\image-008-jasper-cargo-tr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57628"/>
            <a:ext cx="9144000" cy="3000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565303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85720" y="1500174"/>
            <a:ext cx="8715436" cy="207170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bg-BG" sz="2800" dirty="0" smtClean="0">
                <a:latin typeface="Arial" pitchFamily="34" charset="0"/>
                <a:cs typeface="Arial" pitchFamily="34" charset="0"/>
              </a:rPr>
              <a:t>Около 200 милиона туристи посещават югозападна и западна Азия годишно,за да видят “Великата китайска стена” или националните паркове или резервати в Индия.</a:t>
            </a:r>
            <a:endParaRPr lang="bg-BG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Туризъм</a:t>
            </a:r>
            <a:endParaRPr lang="bg-BG" dirty="0"/>
          </a:p>
        </p:txBody>
      </p:sp>
      <p:pic>
        <p:nvPicPr>
          <p:cNvPr id="3074" name="Picture 2" descr="C:\Users\PC\Desktop\Ind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1"/>
            <a:ext cx="4429124" cy="3429000"/>
          </a:xfrm>
          <a:prstGeom prst="rect">
            <a:avLst/>
          </a:prstGeom>
          <a:noFill/>
        </p:spPr>
      </p:pic>
      <p:pic>
        <p:nvPicPr>
          <p:cNvPr id="3075" name="Picture 3" descr="C:\Users\PC\Desktop\55_norma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714752"/>
            <a:ext cx="4357686" cy="29289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4625381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85720" y="1676384"/>
            <a:ext cx="8401080" cy="518161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По територия Китайската народна република е на четвърто място в света (след Русия, Канада и САЩ) с 9 596 960 km2, което представлява 6,5% от земната площ. От тях 9 326 410 km2 са суша, а 270 550 km2 – вода. От запад на изток – от Памир (73°40'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източна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дължина). Разположена западно от окръг Удзя в Синдзян-Уйгурския автономен район до източната граница (135°5'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източна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 дължина), където се сливат рекитеХъйлундзян и Усури – дължината на китайската територия е около 5200 km. </a:t>
            </a:r>
            <a:endParaRPr lang="bg-BG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bg-BG" dirty="0" smtClean="0"/>
              <a:t>Страни в Източна Азия-Китай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0543417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 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От север на юг – по фарватера на река Хейлундзян (53°31' северна широчина), разположен северно от град Мохъ до нос Дзъмуанъпа (4°15' северна широчина) в най-южната част на архипелага Наншадзюндао – разстоянието е около 5500 km. Дължината на сухопътната граница е 22 000 km, а бреговата ивица на континентален Китай е 18 000 km (32 000 km заедно с бреговата ивица на над 500-те острова, които влизат в пределите на страната). На изток и югоизток Китай граничи с Бохайско, Жълто, Източнокитайско и Южнокитайско морета.</a:t>
            </a:r>
            <a:endParaRPr lang="bg-BG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60661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   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Азия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е най-големият и най-населеният континент на Земята. Тя покрива 8,6% от земната повърхност (или 29,4% от континенталната ѝ част) и има население, надхвърлящо 4 милиарда души. Това представлява около 60% от човешката популация. Площта ѝ е около 44,4 млн. km².</a:t>
            </a:r>
          </a:p>
          <a:p>
            <a:pPr marL="0" indent="0">
              <a:buNone/>
            </a:pPr>
            <a:r>
              <a:rPr lang="ru-RU" sz="3200" dirty="0" smtClean="0">
                <a:latin typeface="Arial" pitchFamily="34" charset="0"/>
                <a:cs typeface="Arial" pitchFamily="34" charset="0"/>
              </a:rPr>
              <a:t>Азия 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се помества предимно в източното полукълбо и северното полукълбо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/>
          </a:bodyPr>
          <a:lstStyle/>
          <a:p>
            <a:r>
              <a:rPr lang="bg-BG" dirty="0" smtClean="0">
                <a:solidFill>
                  <a:schemeClr val="tx1"/>
                </a:solidFill>
              </a:rPr>
              <a:t>Континента Азия</a:t>
            </a:r>
            <a:endParaRPr lang="bg-B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66885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kitai-i-hong-kong-ekskurzia-nova-godina-20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78675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Япония е островна държава в Източна Азия, разположена в Тихия океан, на изток от Китай, Корея и Русия. Площта ѝ е 377 835 km², а населението – 127,1 млн. души. Столица е град Токио, а официален език е японският. Историята на Япония се характеризира с влияние от външния свят, последвано от дълги периоди на изолация. Икономиката на Япония е третата по големина в света. Япония е член 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Организацията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 обединените нации, Г-8, Организацията за икономическо сътрудничество и развитие (ОИСР) и Азиатско-тихоокеанското икономическо сътрудничество. Тя е световен лидер в производството на технологии и машини.</a:t>
            </a:r>
          </a:p>
          <a:p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Япония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820405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PC\Desktop\BIG_interlax japan (Custom)_144912954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87911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Индия, официално Република Индия, е държава в Южна Азия. Разположена е на полуостров Индустан, на юг от Хималаите, на изток от Арабско море, на запад от Бенгалския залив и на север от Индийския океан. Население: 1,252 милиарда, столица: Ню Делхи. Индия е разположена на големия азиатски полуостров Индустан, наричан още Индийски субконтинент. Полуостровът е дълбоко вдаден в Индийския океан, между Арабско море и Бенгалския залив. Покрай тях се простират тесни равнини.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Релефът на Индия е изключително разнообразен – високи планини, обширни равнини и плата, заблатени низини и сухи пустинни райони. </a:t>
            </a:r>
          </a:p>
          <a:p>
            <a:pPr>
              <a:buNone/>
            </a:pP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Страни в Южна Азия-Индия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89729951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PC\Desktop\India-x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829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4910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Казахстан е независима република в централната част на Евразия. Столицата  е  Астана, населението е  17,04 милиона. Почти изцяло е разположена в Азия, а малка северозападна част от страната е в Европа. Казахстан е сред най-големите държави в света. Граничи с Русия, Китай, Киргизстан, Узбекистан и Туркменистан. Има брегова ивица на Каспийско море и Аралско море. Климатът е рязкоконтинентален. Средни януарски температури: от –25 °С (на север и в центъра) до –3 °С (на юг); средните юлски температури са съответно от 19 до 30 °С. </a:t>
            </a: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57158" y="0"/>
            <a:ext cx="8572560" cy="1428736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Страни в Централна Азия-Казахстан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3168546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\Desktop\1407672557_astana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1183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Турция, официално Република Турция е държава, чиято територия, е почти изцяло разположена в Азия (97%), а останалите 3% – на Балканския полуостров в Югоизточна Европа, но повече от 20% от населението ѝ живее на Балканския полуостров. Граничи на изток с Грузия, Армения, Азербайджан и Иран; на юг – с Ирак и Сирия; на запад – с Егейско море и островите в него, Гърция и България. До 1922 г. територията на днешната държава е в центъра на Османската империя. Площта ѝ е 783 562 km², от които 769 632 km² суша и 13 930 km² водна площ. </a:t>
            </a: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357298"/>
          </a:xfrm>
        </p:spPr>
        <p:txBody>
          <a:bodyPr>
            <a:normAutofit/>
          </a:bodyPr>
          <a:lstStyle/>
          <a:p>
            <a:r>
              <a:rPr lang="bg-BG" dirty="0" smtClean="0"/>
              <a:t>Страни в Западна Азия-Турция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92256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PC\Desktop\7864fa3861453ec72a020ba3f02eefd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636950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Европа е най-западният полуостров на Евразия, обикновено разглеждан като самостоятелен континент. Той граничи с Атлантическия океан на запад, Северния ледовит океан на север и Черно и Средиземно море на юг. Границата му с Азия на изток не е ясно очертана, но най-често се приема, че преминава по планината Урал и река Урал,Каспийско море и Кавказ.Крайните точки на Европа са нос Кабу да Рока на запад, заливът Байдарацка губа на изток, нос Норкюн на север и нос Тарифа на юг. Името „Европа“ е въведено от финикийците, които обозначавали с него само северните брегове на Средиземно море и близките острови.</a:t>
            </a:r>
          </a:p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Европа е вторият най-малък континент с площ около 10 180 000 km² или 2% от площта на планетата и 6,8% от площта на земната суша. Континентът е трети по население след Азия и Африка със 731 милиона жители или около 11% от хората в целия свят.</a:t>
            </a:r>
          </a:p>
          <a:p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>
                <a:solidFill>
                  <a:schemeClr val="tx1"/>
                </a:solidFill>
              </a:rPr>
              <a:t>Континента Европа</a:t>
            </a:r>
            <a:endParaRPr lang="bg-B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8661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42844" y="0"/>
            <a:ext cx="8858312" cy="1285860"/>
          </a:xfrm>
        </p:spPr>
        <p:txBody>
          <a:bodyPr>
            <a:normAutofit fontScale="90000"/>
          </a:bodyPr>
          <a:lstStyle/>
          <a:p>
            <a:r>
              <a:rPr lang="bg-BG" sz="4000" dirty="0" smtClean="0"/>
              <a:t>Планина Алтай-една от най-старите планини в Азия</a:t>
            </a:r>
            <a:endParaRPr lang="bg-BG" sz="4000" dirty="0"/>
          </a:p>
        </p:txBody>
      </p:sp>
      <p:pic>
        <p:nvPicPr>
          <p:cNvPr id="1027" name="Picture 3" descr="C:\Users\PC\Desktop\2273d850bf88879da47c990b823139120f1e1362_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912"/>
            <a:ext cx="9144000" cy="4221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780372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500174"/>
          </a:xfrm>
        </p:spPr>
        <p:txBody>
          <a:bodyPr>
            <a:normAutofit/>
          </a:bodyPr>
          <a:lstStyle/>
          <a:p>
            <a:r>
              <a:rPr lang="bg-BG" dirty="0" smtClean="0"/>
              <a:t>Планина Рила-една от старите планини в Европа </a:t>
            </a:r>
            <a:endParaRPr lang="bg-BG" dirty="0"/>
          </a:p>
        </p:txBody>
      </p:sp>
      <p:pic>
        <p:nvPicPr>
          <p:cNvPr id="1026" name="Picture 2" descr="C:\Users\PC\Desktop\rila1 (16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911"/>
            <a:ext cx="9144000" cy="4221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849790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500174"/>
            <a:ext cx="9144000" cy="5357826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Полезните изкопаеми в Европа са разнообразни и много от тях имат световно значение. Главните каменовъглени басейни са Донецкият, Рурският, Горносилезийският, Уелзкият, Подмосковският и др. Нефтени находища има в Прикарпатието, Виенския басейн, Поволжието, Приуралието, България, Албания. Железни руди има в Поволжието, п-в Керч, Кривой рог, при Курск, Нарвик, Тюрингия, Урал, Судетите, Лотарингия, Британските острови и др. В Европа има и руди на цветни метали – медни, никелови, кобалтови, оловни, сребърни и др. (главно в Урал, Рудните Русия, България, Германия, Чехия. Полша и др.). На о. Сицилия има големи находища на вулканична сяра.</a:t>
            </a: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bg-BG" dirty="0" smtClean="0"/>
              <a:t>Полезни изкопаеми в Европа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29323796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bg-BG" dirty="0" smtClean="0"/>
              <a:t>Река Волга-реката е в Русия</a:t>
            </a:r>
            <a:endParaRPr lang="bg-BG" dirty="0"/>
          </a:p>
        </p:txBody>
      </p:sp>
      <p:pic>
        <p:nvPicPr>
          <p:cNvPr id="1028" name="Picture 4" descr="C:\Users\PC\Desktop\IMG_0707_1-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753398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Река Дунав</a:t>
            </a:r>
            <a:endParaRPr lang="bg-BG" dirty="0"/>
          </a:p>
        </p:txBody>
      </p:sp>
      <p:pic>
        <p:nvPicPr>
          <p:cNvPr id="2050" name="Picture 2" descr="C:\Users\PC\Desktop\Over_the_Danub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9144000" cy="4293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689077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3214678" cy="5786454"/>
          </a:xfrm>
        </p:spPr>
        <p:txBody>
          <a:bodyPr>
            <a:normAutofit/>
          </a:bodyPr>
          <a:lstStyle/>
          <a:p>
            <a:r>
              <a:rPr lang="bg-BG" dirty="0" smtClean="0"/>
              <a:t>Природни зони в Европа-(Видове) 1.Зона на степите и лесостепите </a:t>
            </a:r>
            <a:endParaRPr lang="bg-BG" dirty="0"/>
          </a:p>
        </p:txBody>
      </p:sp>
      <p:pic>
        <p:nvPicPr>
          <p:cNvPr id="1026" name="Picture 2" descr="C:\Users\PC\Desktop\2ae274d287a136c120193ddde484c36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240" y="0"/>
            <a:ext cx="592932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5810869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0"/>
            <a:ext cx="9144000" cy="2714620"/>
          </a:xfrm>
        </p:spPr>
        <p:txBody>
          <a:bodyPr/>
          <a:lstStyle/>
          <a:p>
            <a:pPr>
              <a:buNone/>
            </a:pP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 descr="C:\Users\PC\Desktop\Wrangel_Island_tundr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24" y="-34832"/>
            <a:ext cx="9171496" cy="69307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053174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Животинския свят на Европа</a:t>
            </a:r>
            <a:endParaRPr lang="bg-BG" dirty="0"/>
          </a:p>
        </p:txBody>
      </p:sp>
      <p:pic>
        <p:nvPicPr>
          <p:cNvPr id="1026" name="Picture 2" descr="C:\Users\PC\Desktop\Gaupen_på_Langedra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80928"/>
            <a:ext cx="9144000" cy="40770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310344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10022012190944561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99284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305800" cy="1143000"/>
          </a:xfrm>
        </p:spPr>
        <p:txBody>
          <a:bodyPr/>
          <a:lstStyle/>
          <a:p>
            <a:r>
              <a:rPr lang="bg-BG" dirty="0" smtClean="0"/>
              <a:t>Растения </a:t>
            </a:r>
            <a:endParaRPr lang="bg-BG" dirty="0"/>
          </a:p>
        </p:txBody>
      </p:sp>
      <p:pic>
        <p:nvPicPr>
          <p:cNvPr id="2050" name="Picture 2" descr="C:\Users\PC\Desktop\20150708121516_3011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4903"/>
            <a:ext cx="9144000" cy="429817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2214554"/>
            <a:ext cx="9144000" cy="4643446"/>
          </a:xfrm>
        </p:spPr>
        <p:txBody>
          <a:bodyPr/>
          <a:lstStyle/>
          <a:p>
            <a:pPr>
              <a:buNone/>
            </a:pPr>
            <a:r>
              <a:rPr lang="bg-BG" dirty="0" smtClean="0">
                <a:latin typeface="Arial" pitchFamily="34" charset="0"/>
                <a:cs typeface="Arial" pitchFamily="34" charset="0"/>
              </a:rPr>
              <a:t>-5 стопански района</a:t>
            </a:r>
          </a:p>
          <a:p>
            <a:pPr>
              <a:buNone/>
            </a:pPr>
            <a:r>
              <a:rPr lang="bg-BG" dirty="0" smtClean="0">
                <a:latin typeface="Arial" pitchFamily="34" charset="0"/>
                <a:cs typeface="Arial" pitchFamily="34" charset="0"/>
              </a:rPr>
              <a:t>-най-много икономически силно развити страни</a:t>
            </a:r>
          </a:p>
          <a:p>
            <a:pPr>
              <a:buNone/>
            </a:pPr>
            <a:r>
              <a:rPr lang="bg-BG" dirty="0" smtClean="0">
                <a:latin typeface="Arial" pitchFamily="34" charset="0"/>
                <a:cs typeface="Arial" pitchFamily="34" charset="0"/>
              </a:rPr>
              <a:t>-традиционни промишлени отрасли: енергетика,металургия, машиностроене химическа пром.</a:t>
            </a:r>
          </a:p>
          <a:p>
            <a:pPr>
              <a:buNone/>
            </a:pPr>
            <a:r>
              <a:rPr lang="bg-BG" dirty="0" smtClean="0">
                <a:latin typeface="Arial" pitchFamily="34" charset="0"/>
                <a:cs typeface="Arial" pitchFamily="34" charset="0"/>
              </a:rPr>
              <a:t>-високотехнологични отрасли: електроника, електротехника, автомобилостроене,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биотехнологии</a:t>
            </a:r>
          </a:p>
          <a:p>
            <a:pPr>
              <a:buNone/>
            </a:pPr>
            <a:r>
              <a:rPr lang="bg-BG" dirty="0" smtClean="0">
                <a:latin typeface="Arial" pitchFamily="34" charset="0"/>
                <a:cs typeface="Arial" pitchFamily="34" charset="0"/>
              </a:rPr>
              <a:t>-развитие на страните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857364"/>
          </a:xfrm>
        </p:spPr>
        <p:txBody>
          <a:bodyPr>
            <a:normAutofit/>
          </a:bodyPr>
          <a:lstStyle/>
          <a:p>
            <a:r>
              <a:rPr lang="bg-BG" dirty="0" smtClean="0"/>
              <a:t>Особености в икономическото развитие</a:t>
            </a:r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71472" y="0"/>
            <a:ext cx="8358246" cy="1000108"/>
          </a:xfrm>
        </p:spPr>
        <p:txBody>
          <a:bodyPr>
            <a:normAutofit/>
          </a:bodyPr>
          <a:lstStyle/>
          <a:p>
            <a:r>
              <a:rPr lang="bg-BG" dirty="0" smtClean="0"/>
              <a:t>Хималаите</a:t>
            </a:r>
            <a:endParaRPr lang="bg-BG" dirty="0"/>
          </a:p>
        </p:txBody>
      </p:sp>
      <p:pic>
        <p:nvPicPr>
          <p:cNvPr id="1026" name="Picture 2" descr="C:\Users\PC\Desktop\81596b946c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144244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2571744"/>
            <a:ext cx="9144000" cy="4286256"/>
          </a:xfrm>
        </p:spPr>
        <p:txBody>
          <a:bodyPr/>
          <a:lstStyle/>
          <a:p>
            <a:pPr>
              <a:buNone/>
            </a:pPr>
            <a:r>
              <a:rPr lang="bg-BG" sz="2800" dirty="0" smtClean="0">
                <a:latin typeface="Arial" pitchFamily="34" charset="0"/>
                <a:cs typeface="Arial" pitchFamily="34" charset="0"/>
              </a:rPr>
              <a:t>-компютри, автомобили и др. високотехн.</a:t>
            </a:r>
          </a:p>
          <a:p>
            <a:pPr>
              <a:buNone/>
            </a:pPr>
            <a:r>
              <a:rPr lang="bg-BG" sz="2800" dirty="0" smtClean="0">
                <a:latin typeface="Arial" pitchFamily="34" charset="0"/>
                <a:cs typeface="Arial" pitchFamily="34" charset="0"/>
              </a:rPr>
              <a:t>-аграрно стопанство</a:t>
            </a:r>
          </a:p>
          <a:p>
            <a:pPr>
              <a:buNone/>
            </a:pPr>
            <a:r>
              <a:rPr lang="bg-BG" sz="2800" dirty="0" smtClean="0">
                <a:latin typeface="Arial" pitchFamily="34" charset="0"/>
                <a:cs typeface="Arial" pitchFamily="34" charset="0"/>
              </a:rPr>
              <a:t>-добив и преработка на полезни изкопаеми</a:t>
            </a:r>
          </a:p>
          <a:p>
            <a:pPr>
              <a:buNone/>
            </a:pPr>
            <a:r>
              <a:rPr lang="bg-BG" sz="2800" dirty="0" smtClean="0">
                <a:latin typeface="Arial" pitchFamily="34" charset="0"/>
                <a:cs typeface="Arial" pitchFamily="34" charset="0"/>
              </a:rPr>
              <a:t>-енергетика</a:t>
            </a:r>
          </a:p>
          <a:p>
            <a:pPr>
              <a:buNone/>
            </a:pPr>
            <a:r>
              <a:rPr lang="bg-BG" sz="2800" dirty="0" smtClean="0">
                <a:latin typeface="Arial" pitchFamily="34" charset="0"/>
                <a:cs typeface="Arial" pitchFamily="34" charset="0"/>
              </a:rPr>
              <a:t>-машиностроене</a:t>
            </a:r>
          </a:p>
          <a:p>
            <a:pPr>
              <a:buNone/>
            </a:pPr>
            <a:r>
              <a:rPr lang="bg-BG" sz="2800" dirty="0" smtClean="0">
                <a:latin typeface="Arial" pitchFamily="34" charset="0"/>
                <a:cs typeface="Arial" pitchFamily="34" charset="0"/>
              </a:rPr>
              <a:t>-търговия, туризъм, образование и здравеопазване</a:t>
            </a:r>
          </a:p>
          <a:p>
            <a:pPr>
              <a:buNone/>
            </a:pPr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500174"/>
          </a:xfrm>
        </p:spPr>
        <p:txBody>
          <a:bodyPr/>
          <a:lstStyle/>
          <a:p>
            <a:r>
              <a:rPr lang="bg-BG" dirty="0" smtClean="0"/>
              <a:t>Основни стопански отрасли</a:t>
            </a:r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Кра̀лство Швеция или просто Швѐция е скандинавска държава, конституционна монархия, намираща се в Северна Европа. По големина е пета в Европа. Население: 9,593 милиона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 Площ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449 964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km².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Най-южната точка на Скандинавския полуостров и на Швеция е нос Смюгехук (Smygehuk), на 55°20' северна ширина, а части от северна Швеция са разположени отвъд полярния кръг. На северозапад по границата с Норвегия е разположен Скандинавският планински масив. Столицата на Швеция е Стокхолм.</a:t>
            </a:r>
          </a:p>
          <a:p>
            <a:pPr>
              <a:buNone/>
            </a:pP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428736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Страните в Северна Европа-Швеция</a:t>
            </a:r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PC\Desktop\Швеция-10-850x5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2143116"/>
            <a:ext cx="9144000" cy="47148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Обединеното кралство Великобритания и Северна Ирландия (на английски: United Kingdom of Great Britain and Northern Ireland, съкратено Обединено кралство (United Kingdom и UK) или Великобритания (Great Britain) или рядко Британия (Britain), еостровна държава в Северозападна Европа.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Държавата се състои от четири историко-географски и етнически области, наричанисъставни страни: Англия, Уелс, Шотландия – всички на остров Великобритания, иСеверна Ирландия – на остров Ирландия. </a:t>
            </a:r>
            <a:r>
              <a:rPr lang="bg-BG" dirty="0" smtClean="0">
                <a:latin typeface="Arial" pitchFamily="34" charset="0"/>
                <a:cs typeface="Arial" pitchFamily="34" charset="0"/>
              </a:rPr>
              <a:t>Площта на кралството е 244,9 хил. кв. км. Населението е 62,7 млн. д. Столицата е Лондон.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57158" y="0"/>
            <a:ext cx="8786842" cy="1928802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Страни в Западна Европа- Обединеното кралство Великобритания и Северна Ирландия</a:t>
            </a:r>
            <a:endParaRPr lang="bg-BG" sz="4000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PC\Desktop\london-vi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571612"/>
            <a:ext cx="9144000" cy="5286388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Франция е държава в Западна Европа, включваща също няколко отвъдморски територии, разположени на други континенти. Франция заема части от западна и югозападна Европа. Територията ѝ е 675 417 km² (в Европа – 547 030 km²), което я нарежда на 41-во място в света и на 3-то в Европа след Русия и Украйна. Главна отличителна характеристика на Франция от другите европейски страни е нейният излаз на Атлантическия океан и на Средиземно море. Тя граничи с Монако, Андора, Германия, Испания, Италия, Белгия, Люксембург и Швейцария. Населението на Франция е 63,3 млн. д.</a:t>
            </a:r>
            <a:endParaRPr lang="bg-B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Франция</a:t>
            </a:r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Pari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857364"/>
            <a:ext cx="9144000" cy="50006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Италия е държава в Европа, разположена на юг от Алпите, на Апенинския полуостров. Включва двата най-големи острова в Средиземно море – Сицилия и Сардиния, и много по-малки в Тиренско и Адриатическо море. Площта ѝ е 301 338 km², от които 7200 km² водна площ . Италия е членка на Европейския съюз и на Еврозоната и е част от Шенгенското пространство. Рим е столица на Италия от 1870 година. Преди него столици на Кралство Италия са били Торино и Флоренция. Населението е 60,8 млн. д. Столица на Италия е Рим.</a:t>
            </a:r>
          </a:p>
          <a:p>
            <a:pPr>
              <a:buNone/>
            </a:pPr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358246" cy="1285860"/>
          </a:xfrm>
        </p:spPr>
        <p:txBody>
          <a:bodyPr>
            <a:normAutofit/>
          </a:bodyPr>
          <a:lstStyle/>
          <a:p>
            <a:r>
              <a:rPr lang="bg-BG" dirty="0" smtClean="0"/>
              <a:t>Страни в Южна Европа-Италия</a:t>
            </a:r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esktop\image001(10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2564904"/>
            <a:ext cx="9144000" cy="42930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Русия или Ру̀ска федера̀ция (на руски: Российская Федерация) е държава в Европа и Азия, заемаща източната част (38,6 %) на Европа и северната част (30,7 %) на Азия. Тя е най-голямата по територия държава в света. Обхваща обширни територии в Източна Европа и Северна Азия. Русия граничи с 18 държави – с 16 по суша (12 в Европа и 4 в Азия) и с 2 по вода (със САЩ при Беринговия пролив и с Япония при Южнокурилския пролив).  Площта на Русия е 17075 хил. кв. км. Населението е 142,8 млн. д. Столицата е  Москва.</a:t>
            </a:r>
          </a:p>
          <a:p>
            <a:pPr>
              <a:buNone/>
            </a:pPr>
            <a:endParaRPr lang="bg-BG" dirty="0"/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358246" cy="128586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Страните в Източна Европа-Русия</a:t>
            </a:r>
            <a:endParaRPr lang="bg-BG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0" y="1714488"/>
            <a:ext cx="9144000" cy="51435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Голямото разнообразие на полезни изкопаеми на Азия се дължи на сложното развитие на земната му кора. Континентът е на първо място по добив на черни въглища, нефт и земен газ, както и на едно от първите места по добив на калаена руда, медна руда, каолин, азбест и графит. Големи находища на въглища са открити са открити в Южен Сибир, североизточен Китай и полуостров Индостан. Едно от най-богатите места в света на нефт и земен газ се намира около Персийския залив.</a:t>
            </a:r>
            <a:endParaRPr lang="bg-BG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000108"/>
          </a:xfrm>
        </p:spPr>
        <p:txBody>
          <a:bodyPr/>
          <a:lstStyle/>
          <a:p>
            <a:r>
              <a:rPr lang="bg-BG" dirty="0" smtClean="0"/>
              <a:t>Полезни изкопаеми в Азия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9108960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esktop\Russia_1420800288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488"/>
            <a:ext cx="9144000" cy="686248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Реки в Азия-Енисей</a:t>
            </a:r>
            <a:endParaRPr lang="bg-BG" dirty="0"/>
          </a:p>
        </p:txBody>
      </p:sp>
      <p:pic>
        <p:nvPicPr>
          <p:cNvPr id="1027" name="Picture 3" descr="C:\Users\PC\Desktop\enise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4903"/>
            <a:ext cx="9144000" cy="42930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3546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357158" y="0"/>
            <a:ext cx="8358246" cy="1357298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>Природни зони в Азия (Видове). </a:t>
            </a:r>
            <a:br>
              <a:rPr lang="bg-BG" dirty="0" smtClean="0"/>
            </a:br>
            <a:r>
              <a:rPr lang="bg-BG" dirty="0" smtClean="0"/>
              <a:t>1.Влажни екваториални гори </a:t>
            </a:r>
            <a:endParaRPr lang="bg-BG" dirty="0"/>
          </a:p>
        </p:txBody>
      </p:sp>
      <p:pic>
        <p:nvPicPr>
          <p:cNvPr id="2050" name="Picture 2" descr="C:\Users\PC\Desktop\Mount_Elgon_Fore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64904"/>
            <a:ext cx="9144000" cy="42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705997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2.Савана</a:t>
            </a:r>
            <a:endParaRPr lang="bg-BG" dirty="0"/>
          </a:p>
        </p:txBody>
      </p:sp>
      <p:pic>
        <p:nvPicPr>
          <p:cNvPr id="3075" name="Picture 3" descr="C:\Users\PC\Desktop\3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911"/>
            <a:ext cx="9144000" cy="42210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193461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bg-BG" dirty="0" smtClean="0"/>
              <a:t>3.Пустини и полупустини</a:t>
            </a:r>
            <a:endParaRPr lang="bg-BG" dirty="0"/>
          </a:p>
        </p:txBody>
      </p:sp>
      <p:pic>
        <p:nvPicPr>
          <p:cNvPr id="1026" name="Picture 2" descr="C:\Users\PC\Desktop\taklamakan_desert_china3-728x48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36913"/>
            <a:ext cx="9144000" cy="42210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96132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ълна">
  <a:themeElements>
    <a:clrScheme name="Въ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ъ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ъ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564</TotalTime>
  <Words>763</Words>
  <Application>Microsoft Office PowerPoint</Application>
  <PresentationFormat>Презентация на цял екран (4:3)</PresentationFormat>
  <Paragraphs>68</Paragraphs>
  <Slides>50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50</vt:i4>
      </vt:variant>
    </vt:vector>
  </HeadingPairs>
  <TitlesOfParts>
    <vt:vector size="51" baseType="lpstr">
      <vt:lpstr>Вълна</vt:lpstr>
      <vt:lpstr>География и Икономика</vt:lpstr>
      <vt:lpstr>Континента Азия</vt:lpstr>
      <vt:lpstr>Планина Алтай-една от най-старите планини в Азия</vt:lpstr>
      <vt:lpstr>Хималаите</vt:lpstr>
      <vt:lpstr>Полезни изкопаеми в Азия </vt:lpstr>
      <vt:lpstr>Реки в Азия-Енисей</vt:lpstr>
      <vt:lpstr>Природни зони в Азия (Видове).  1.Влажни екваториални гори </vt:lpstr>
      <vt:lpstr>2.Савана</vt:lpstr>
      <vt:lpstr>3.Пустини и полупустини</vt:lpstr>
      <vt:lpstr>Презентация на PowerPoint</vt:lpstr>
      <vt:lpstr>Животни в Азия</vt:lpstr>
      <vt:lpstr>Презентация на PowerPoint</vt:lpstr>
      <vt:lpstr>Растения в Азия</vt:lpstr>
      <vt:lpstr>Земеделие</vt:lpstr>
      <vt:lpstr>Промишлеността на континента</vt:lpstr>
      <vt:lpstr>Транспорт </vt:lpstr>
      <vt:lpstr>Туризъм</vt:lpstr>
      <vt:lpstr>Страни в Източна Азия-Китай</vt:lpstr>
      <vt:lpstr>Презентация на PowerPoint</vt:lpstr>
      <vt:lpstr>Презентация на PowerPoint</vt:lpstr>
      <vt:lpstr>Япония</vt:lpstr>
      <vt:lpstr>Презентация на PowerPoint</vt:lpstr>
      <vt:lpstr>Страни в Южна Азия-Индия</vt:lpstr>
      <vt:lpstr>Презентация на PowerPoint</vt:lpstr>
      <vt:lpstr>Страни в Централна Азия-Казахстан</vt:lpstr>
      <vt:lpstr>Презентация на PowerPoint</vt:lpstr>
      <vt:lpstr>Страни в Западна Азия-Турция</vt:lpstr>
      <vt:lpstr>Презентация на PowerPoint</vt:lpstr>
      <vt:lpstr>Континента Европа</vt:lpstr>
      <vt:lpstr>Планина Рила-една от старите планини в Европа </vt:lpstr>
      <vt:lpstr>Полезни изкопаеми в Европа</vt:lpstr>
      <vt:lpstr>Река Волга-реката е в Русия</vt:lpstr>
      <vt:lpstr>Река Дунав</vt:lpstr>
      <vt:lpstr>Природни зони в Европа-(Видове) 1.Зона на степите и лесостепите </vt:lpstr>
      <vt:lpstr>Презентация на PowerPoint</vt:lpstr>
      <vt:lpstr>Животинския свят на Европа</vt:lpstr>
      <vt:lpstr>Презентация на PowerPoint</vt:lpstr>
      <vt:lpstr>Растения </vt:lpstr>
      <vt:lpstr>Особености в икономическото развитие</vt:lpstr>
      <vt:lpstr>Основни стопански отрасли</vt:lpstr>
      <vt:lpstr>Страните в Северна Европа-Швеция</vt:lpstr>
      <vt:lpstr>Презентация на PowerPoint</vt:lpstr>
      <vt:lpstr>Страни в Западна Европа- Обединеното кралство Великобритания и Северна Ирландия</vt:lpstr>
      <vt:lpstr>Презентация на PowerPoint</vt:lpstr>
      <vt:lpstr>Франция</vt:lpstr>
      <vt:lpstr>Презентация на PowerPoint</vt:lpstr>
      <vt:lpstr>Страни в Южна Европа-Италия</vt:lpstr>
      <vt:lpstr>Презентация на PowerPoint</vt:lpstr>
      <vt:lpstr>Страните в Източна Европа-Русия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География и икономика. Континенти (Азия,Европа и Северна Америка) </dc:title>
  <dc:creator>Student9</dc:creator>
  <cp:lastModifiedBy>Student6</cp:lastModifiedBy>
  <cp:revision>73</cp:revision>
  <dcterms:created xsi:type="dcterms:W3CDTF">2016-09-27T08:50:49Z</dcterms:created>
  <dcterms:modified xsi:type="dcterms:W3CDTF">2017-04-04T08:42:35Z</dcterms:modified>
</cp:coreProperties>
</file>