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лавие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7" name="Подзаглавие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30" name="Контейнер за 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FBE-E9A0-4412-9FCA-5DF827482DCD}" type="datetimeFigureOut">
              <a:rPr lang="bg-BG" smtClean="0"/>
              <a:pPr/>
              <a:t>14.3.2017 г.</a:t>
            </a:fld>
            <a:endParaRPr lang="bg-BG" dirty="0"/>
          </a:p>
        </p:txBody>
      </p:sp>
      <p:sp>
        <p:nvSpPr>
          <p:cNvPr id="19" name="Контейнер за долния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27" name="Контейнер за номер н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DCAB-D338-4AA9-8F82-416F8BA03BD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FBE-E9A0-4412-9FCA-5DF827482DCD}" type="datetimeFigureOut">
              <a:rPr lang="bg-BG" smtClean="0"/>
              <a:pPr/>
              <a:t>14.3.2017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DCAB-D338-4AA9-8F82-416F8BA03BD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FBE-E9A0-4412-9FCA-5DF827482DCD}" type="datetimeFigureOut">
              <a:rPr lang="bg-BG" smtClean="0"/>
              <a:pPr/>
              <a:t>14.3.2017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DCAB-D338-4AA9-8F82-416F8BA03BD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FBE-E9A0-4412-9FCA-5DF827482DCD}" type="datetimeFigureOut">
              <a:rPr lang="bg-BG" smtClean="0"/>
              <a:pPr/>
              <a:t>14.3.2017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DCAB-D338-4AA9-8F82-416F8BA03BD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FBE-E9A0-4412-9FCA-5DF827482DCD}" type="datetimeFigureOut">
              <a:rPr lang="bg-BG" smtClean="0"/>
              <a:pPr/>
              <a:t>14.3.2017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DCAB-D338-4AA9-8F82-416F8BA03BD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FBE-E9A0-4412-9FCA-5DF827482DCD}" type="datetimeFigureOut">
              <a:rPr lang="bg-BG" smtClean="0"/>
              <a:pPr/>
              <a:t>14.3.2017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DCAB-D338-4AA9-8F82-416F8BA03BD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FBE-E9A0-4412-9FCA-5DF827482DCD}" type="datetimeFigureOut">
              <a:rPr lang="bg-BG" smtClean="0"/>
              <a:pPr/>
              <a:t>14.3.2017 г.</a:t>
            </a:fld>
            <a:endParaRPr lang="bg-BG" dirty="0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DCAB-D338-4AA9-8F82-416F8BA03BD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FBE-E9A0-4412-9FCA-5DF827482DCD}" type="datetimeFigureOut">
              <a:rPr lang="bg-BG" smtClean="0"/>
              <a:pPr/>
              <a:t>14.3.2017 г.</a:t>
            </a:fld>
            <a:endParaRPr lang="bg-BG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DCAB-D338-4AA9-8F82-416F8BA03BD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FBE-E9A0-4412-9FCA-5DF827482DCD}" type="datetimeFigureOut">
              <a:rPr lang="bg-BG" smtClean="0"/>
              <a:pPr/>
              <a:t>14.3.2017 г.</a:t>
            </a:fld>
            <a:endParaRPr lang="bg-BG" dirty="0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DCAB-D338-4AA9-8F82-416F8BA03BD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FBE-E9A0-4412-9FCA-5DF827482DCD}" type="datetimeFigureOut">
              <a:rPr lang="bg-BG" smtClean="0"/>
              <a:pPr/>
              <a:t>14.3.2017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DCAB-D338-4AA9-8F82-416F8BA03BDB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 с един скосен и заоблен ъгъл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авоъгълен триъгъл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FBE-E9A0-4412-9FCA-5DF827482DCD}" type="datetimeFigureOut">
              <a:rPr lang="bg-BG" smtClean="0"/>
              <a:pPr/>
              <a:t>14.3.2017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933DCAB-D338-4AA9-8F82-416F8BA03BDB}" type="slidenum">
              <a:rPr lang="bg-BG" smtClean="0"/>
              <a:pPr/>
              <a:t>‹#›</a:t>
            </a:fld>
            <a:endParaRPr lang="bg-BG" dirty="0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dirty="0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10" name="Свободна форма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Свободна форма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ободна форма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Свободна форма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Контейнер за заглавие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0" name="Текстов контейне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0E2FBE-E9A0-4412-9FCA-5DF827482DCD}" type="datetimeFigureOut">
              <a:rPr lang="bg-BG" smtClean="0"/>
              <a:pPr/>
              <a:t>14.3.2017 г.</a:t>
            </a:fld>
            <a:endParaRPr lang="bg-BG" dirty="0"/>
          </a:p>
        </p:txBody>
      </p:sp>
      <p:sp>
        <p:nvSpPr>
          <p:cNvPr id="22" name="Контейнер за долния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33DCAB-D338-4AA9-8F82-416F8BA03BDB}" type="slidenum">
              <a:rPr lang="bg-BG" smtClean="0"/>
              <a:pPr/>
              <a:t>‹#›</a:t>
            </a:fld>
            <a:endParaRPr lang="bg-BG" dirty="0"/>
          </a:p>
        </p:txBody>
      </p:sp>
      <p:grpSp>
        <p:nvGrpSpPr>
          <p:cNvPr id="2" name="Групиране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Свободна форма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Свободна форма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A8%D0%B0%D0%BC%D0%BF%D0%B8%D0%BE%D0%BD%D1%81%D0%BA%D0%B0_%D0%BB%D0%B8%D0%B3%D0%B0_%D0%BD%D0%B0_%D0%A3%D0%95%D0%A4%D0%90" TargetMode="External"/><Relationship Id="rId3" Type="http://schemas.openxmlformats.org/officeDocument/2006/relationships/hyperlink" Target="https://bg.wikipedia.org/wiki/%D0%A4%D0%9A_%D0%91%D0%B0%D1%80%D1%81%D0%B5%D0%BB%D0%BE%D0%BD%D0%B0" TargetMode="External"/><Relationship Id="rId7" Type="http://schemas.openxmlformats.org/officeDocument/2006/relationships/hyperlink" Target="https://bg.wikipedia.org/wiki/%D0%A1%D1%83%D0%BF%D0%B5%D1%80%D0%BA%D1%83%D0%BF%D0%B0_%D0%BD%D0%B0_%D0%98%D1%81%D0%BF%D0%B0%D0%BD%D0%B8%D1%8F" TargetMode="External"/><Relationship Id="rId2" Type="http://schemas.openxmlformats.org/officeDocument/2006/relationships/hyperlink" Target="https://bg.wikipedia.org/wiki/%D0%98%D1%81%D0%BF%D0%B0%D0%BD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g.wikipedia.org/wiki/%D0%9F%D1%80%D0%B8%D0%BC%D0%B5%D1%80%D0%B0_%D0%94%D0%B8%D0%B2%D0%B8%D1%81%D0%B8%D0%BE%D0%BD" TargetMode="External"/><Relationship Id="rId11" Type="http://schemas.openxmlformats.org/officeDocument/2006/relationships/hyperlink" Target="https://bg.wikipedia.org/wiki/%D0%A1%D0%B2%D0%B5%D1%82%D0%BE%D0%B2%D0%BD%D0%BE%D1%82%D0%BE_%D0%BA%D0%BB%D1%83%D0%B1%D0%BD%D0%BE_%D0%BF%D1%8A%D1%80%D0%B2%D0%B5%D0%BD%D1%81%D1%82%D0%B2%D0%BE_%D0%BD%D0%B0_%D0%A4%D0%98%D0%A4%D0%90" TargetMode="External"/><Relationship Id="rId5" Type="http://schemas.openxmlformats.org/officeDocument/2006/relationships/hyperlink" Target="https://bg.wikipedia.org/wiki/%D0%97%D0%BB%D0%B0%D1%82%D0%BD%D0%B0_%D0%BE%D0%B1%D1%83%D0%B2%D0%BA%D0%B0" TargetMode="External"/><Relationship Id="rId10" Type="http://schemas.openxmlformats.org/officeDocument/2006/relationships/hyperlink" Target="https://bg.wikipedia.org/wiki/%D0%A1%D1%83%D0%BF%D0%B5%D1%80%D0%BA%D1%83%D0%BF%D0%B0_%D0%BD%D0%B0_%D0%A3%D0%95%D0%A4%D0%90" TargetMode="External"/><Relationship Id="rId4" Type="http://schemas.openxmlformats.org/officeDocument/2006/relationships/hyperlink" Target="https://bg.wikipedia.org/wiki/%D0%97%D0%BB%D0%B0%D1%82%D0%BD%D0%B0_%D1%82%D0%BE%D0%BF%D0%BA%D0%B0_%D0%BD%D0%B0_%D0%A4%D0%98%D0%A4%D0%90" TargetMode="External"/><Relationship Id="rId9" Type="http://schemas.openxmlformats.org/officeDocument/2006/relationships/hyperlink" Target="https://bg.wikipedia.org/wiki/%D0%9A%D1%83%D0%BF%D0%B0_%D0%BD%D0%B0_%D0%BA%D1%80%D0%B0%D0%BB%D1%8F_(%D1%84%D1%83%D1%82%D0%B1%D0%BE%D0%BB)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94%D1%80%D0%B8%D0%B1%D0%BB%D0%B8%D1%80%D0%B0%D0%BD%D0%B5" TargetMode="External"/><Relationship Id="rId13" Type="http://schemas.openxmlformats.org/officeDocument/2006/relationships/hyperlink" Target="https://bg.wikipedia.org/wiki/%D0%9A%D0%BB%D1%83%D0%B1%D0%B5_%D0%90%D1%82%D0%BB%D0%B5%D1%82%D0%B8%D0%BA%D0%BE_%D0%9C%D0%B8%D0%BD%D0%B5%D0%B9%D1%80%D0%BE" TargetMode="External"/><Relationship Id="rId3" Type="http://schemas.openxmlformats.org/officeDocument/2006/relationships/hyperlink" Target="https://bg.wikipedia.org/wiki/%D0%91%D1%80%D0%B0%D0%B7%D0%B8%D0%BB%D0%B8%D1%8F" TargetMode="External"/><Relationship Id="rId7" Type="http://schemas.openxmlformats.org/officeDocument/2006/relationships/hyperlink" Target="https://bg.wikipedia.org/wiki/2008" TargetMode="External"/><Relationship Id="rId12" Type="http://schemas.openxmlformats.org/officeDocument/2006/relationships/hyperlink" Target="https://bg.wikipedia.org/wiki/%D0%A4%D0%BB%D0%B0%D0%BC%D0%B5%D0%BD%D0%B3%D0%BE" TargetMode="External"/><Relationship Id="rId2" Type="http://schemas.openxmlformats.org/officeDocument/2006/relationships/hyperlink" Target="https://bg.wikipedia.org/wiki/%D0%9F%D0%BE%D1%80%D1%82%D1%83%D0%B3%D0%B0%D0%BB%D1%81%D0%BA%D0%B8_%D0%B5%D0%B7%D0%B8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g.wikipedia.org/wiki/2003" TargetMode="External"/><Relationship Id="rId11" Type="http://schemas.openxmlformats.org/officeDocument/2006/relationships/hyperlink" Target="https://bg.wikipedia.org/wiki/2011" TargetMode="External"/><Relationship Id="rId5" Type="http://schemas.openxmlformats.org/officeDocument/2006/relationships/hyperlink" Target="https://bg.wikipedia.org/wiki/%D0%91%D0%B0%D1%80%D1%81%D0%B5%D0%BB%D0%BE%D0%BD%D0%B0" TargetMode="External"/><Relationship Id="rId10" Type="http://schemas.openxmlformats.org/officeDocument/2006/relationships/hyperlink" Target="https://bg.wikipedia.org/wiki/%D0%9C%D0%B8%D0%BB%D0%B0%D0%BD" TargetMode="External"/><Relationship Id="rId4" Type="http://schemas.openxmlformats.org/officeDocument/2006/relationships/hyperlink" Target="https://bg.wikipedia.org/wiki/%D0%A4%D1%83%D1%82%D0%B1%D0%BE%D0%BB%D0%B8%D1%81%D1%82" TargetMode="External"/><Relationship Id="rId9" Type="http://schemas.openxmlformats.org/officeDocument/2006/relationships/hyperlink" Target="https://bg.wikipedia.org/wiki/%D0%9F%D1%80%D1%8F%D0%BA_%D1%81%D0%B2%D0%BE%D0%B1%D0%BE%D0%B4%D0%B5%D0%BD_%D1%83%D0%B4%D0%B0%D1%80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95%D0%B2%D1%80%D0%BE%D0%BF%D0%B5%D0%B9%D1%81%D0%BA%D0%BE_%D0%BF%D1%8A%D1%80%D0%B2%D0%B5%D0%BD%D1%81%D1%82%D0%B2%D0%BE_%D0%BF%D0%BE_%D1%84%D1%83%D1%82%D0%B1%D0%BE%D0%BB" TargetMode="External"/><Relationship Id="rId13" Type="http://schemas.openxmlformats.org/officeDocument/2006/relationships/hyperlink" Target="https://bg.wikipedia.org/wiki/2016" TargetMode="External"/><Relationship Id="rId3" Type="http://schemas.openxmlformats.org/officeDocument/2006/relationships/hyperlink" Target="https://bg.wikipedia.org/wiki/%D0%9F%D0%BE%D1%80%D1%82%D1%83%D0%B3%D0%B0%D0%BB%D0%B8%D1%8F" TargetMode="External"/><Relationship Id="rId7" Type="http://schemas.openxmlformats.org/officeDocument/2006/relationships/hyperlink" Target="https://bg.wikipedia.org/wiki/2006" TargetMode="External"/><Relationship Id="rId12" Type="http://schemas.openxmlformats.org/officeDocument/2006/relationships/hyperlink" Target="https://bg.wikipedia.org/wiki/2014" TargetMode="External"/><Relationship Id="rId17" Type="http://schemas.openxmlformats.org/officeDocument/2006/relationships/hyperlink" Target="https://bg.wikipedia.org/wiki/%D0%9A%D1%80%D0%B8%D1%81%D1%82%D0%B8%D0%B0%D0%BD%D0%BE_%D0%A0%D0%BE%D0%BD%D0%B0%D0%BB%D0%B4%D0%BE" TargetMode="External"/><Relationship Id="rId2" Type="http://schemas.openxmlformats.org/officeDocument/2006/relationships/hyperlink" Target="https://bg.wikipedia.org/wiki/%D0%9F%D0%BE%D1%80%D1%82%D1%83%D0%B3%D0%B0%D0%BB%D1%81%D0%BA%D0%B8_%D0%B5%D0%B7%D0%B8%D0%BA" TargetMode="External"/><Relationship Id="rId16" Type="http://schemas.openxmlformats.org/officeDocument/2006/relationships/hyperlink" Target="https://bg.wikipedia.org/wiki/201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g.wikipedia.org/wiki/%D0%9D%D0%B0%D1%86%D0%B8%D0%BE%D0%BD%D0%B0%D0%BB%D0%B5%D0%BD_%D0%BE%D1%82%D0%B1%D0%BE%D1%80_%D0%BF%D0%BE_%D1%84%D1%83%D1%82%D0%B1%D0%BE%D0%BB_%D0%BD%D0%B0_%D0%9F%D0%BE%D1%80%D1%82%D1%83%D0%B3%D0%B0%D0%BB%D0%B8%D1%8F" TargetMode="External"/><Relationship Id="rId11" Type="http://schemas.openxmlformats.org/officeDocument/2006/relationships/hyperlink" Target="https://bg.wikipedia.org/wiki/2013" TargetMode="External"/><Relationship Id="rId5" Type="http://schemas.openxmlformats.org/officeDocument/2006/relationships/hyperlink" Target="https://bg.wikipedia.org/wiki/%D0%A0%D0%B5%D0%B0%D0%BB_%D0%9C%D0%B0%D0%B4%D1%80%D0%B8%D0%B4" TargetMode="External"/><Relationship Id="rId15" Type="http://schemas.openxmlformats.org/officeDocument/2006/relationships/hyperlink" Target="https://bg.wikipedia.org/wiki/2011" TargetMode="External"/><Relationship Id="rId10" Type="http://schemas.openxmlformats.org/officeDocument/2006/relationships/hyperlink" Target="https://bg.wikipedia.org/wiki/2008" TargetMode="External"/><Relationship Id="rId4" Type="http://schemas.openxmlformats.org/officeDocument/2006/relationships/hyperlink" Target="https://bg.wikipedia.org/wiki/%D0%A4%D1%83%D1%82%D0%B1%D0%BE%D0%BB%D0%B8%D1%81%D1%82" TargetMode="External"/><Relationship Id="rId9" Type="http://schemas.openxmlformats.org/officeDocument/2006/relationships/hyperlink" Target="https://bg.wikipedia.org/wiki/%D0%97%D0%BB%D0%B0%D1%82%D0%BD%D0%B0%D1%82%D0%B0_%D1%82%D0%BE%D0%BF%D0%BA%D0%B0" TargetMode="External"/><Relationship Id="rId14" Type="http://schemas.openxmlformats.org/officeDocument/2006/relationships/hyperlink" Target="https://bg.wikipedia.org/wiki/%D0%97%D0%BB%D0%B0%D1%82%D0%BD%D0%B0%D1%82%D0%B0_%D0%BE%D0%B1%D1%83%D0%B2%D0%BA%D0%B0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bg.wikipedia.org/wiki/%D0%A4%D1%83%D1%82%D0%B1%D0%BE%D0%BB%D0%B8%D1%81%D1%82" TargetMode="External"/><Relationship Id="rId2" Type="http://schemas.openxmlformats.org/officeDocument/2006/relationships/hyperlink" Target="https://bg.wikipedia.org/wiki/%D0%A4%D1%80%D0%B5%D0%BD%D1%81%D0%BA%D0%B8_%D0%B5%D0%B7%D0%B8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g.wikipedia.org/wiki/%D0%A0%D0%B5%D0%B0%D0%BB_%D0%9C%D0%B0%D0%B4%D1%80%D0%B8%D0%B4" TargetMode="External"/><Relationship Id="rId5" Type="http://schemas.openxmlformats.org/officeDocument/2006/relationships/hyperlink" Target="https://bg.wikipedia.org/wiki/2009" TargetMode="External"/><Relationship Id="rId4" Type="http://schemas.openxmlformats.org/officeDocument/2006/relationships/hyperlink" Target="https://bg.wikipedia.org/wiki/%D0%9B%D1%8F%D1%82%D0%BE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bg.wikipedia.org/wiki/%D0%A3%D0%B5%D0%BB%D1%81" TargetMode="External"/><Relationship Id="rId7" Type="http://schemas.openxmlformats.org/officeDocument/2006/relationships/hyperlink" Target="https://bg.wikipedia.org/wiki/%D0%9A%D0%B0%D1%80%D0%B4%D0%B8%D1%84" TargetMode="External"/><Relationship Id="rId2" Type="http://schemas.openxmlformats.org/officeDocument/2006/relationships/hyperlink" Target="https://bg.wikipedia.org/wiki/%D0%90%D0%BD%D0%B3%D0%BB%D0%B8%D0%B9%D1%81%D0%BA%D0%B8_%D0%B5%D0%B7%D0%B8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g.wikipedia.org/wiki/%D0%93%D0%B0%D1%80%D0%B5%D1%82_%D0%91%D0%B5%D0%B9%D0%BB" TargetMode="External"/><Relationship Id="rId5" Type="http://schemas.openxmlformats.org/officeDocument/2006/relationships/hyperlink" Target="https://bg.wikipedia.org/wiki/%D0%A4%D0%9A_%D0%A1%D0%B0%D1%83%D1%82%D1%85%D0%B5%D0%BC%D0%BF%D1%82%D1%8A%D0%BD" TargetMode="External"/><Relationship Id="rId4" Type="http://schemas.openxmlformats.org/officeDocument/2006/relationships/hyperlink" Target="https://bg.wikipedia.org/wiki/%D0%A0%D0%B5%D0%B0%D0%BB_%D0%9C%D0%B0%D0%B4%D1%80%D0%B8%D0%B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A1%D0%B0%D0%BD%D1%82%D0%BE%D1%88" TargetMode="External"/><Relationship Id="rId13" Type="http://schemas.openxmlformats.org/officeDocument/2006/relationships/hyperlink" Target="https://bg.wikipedia.org/wiki/%D0%A1%D0%B2%D0%B5%D1%82%D0%BE%D0%B2%D0%BD%D0%BE_%D0%BF%D1%8A%D1%80%D0%B2%D0%B5%D0%BD%D1%81%D1%82%D0%B2%D0%BE_%D0%BF%D0%BE_%D1%84%D1%83%D1%82%D0%B1%D0%BE%D0%BB_1970" TargetMode="External"/><Relationship Id="rId3" Type="http://schemas.openxmlformats.org/officeDocument/2006/relationships/hyperlink" Target="https://bg.wikipedia.org/wiki/%D0%A3%D0%B8%D0%BA%D0%B8%D0%BF%D0%B5%D0%B4%D0%B8%D1%8F:IPA" TargetMode="External"/><Relationship Id="rId7" Type="http://schemas.openxmlformats.org/officeDocument/2006/relationships/hyperlink" Target="https://bg.wikipedia.org/wiki/%D0%A1%D0%B0%D0%BD%D1%82%D0%BE%D1%88_%D0%A4%D1%83%D1%82%D0%B5%D0%B1%D0%BE%D0%BB_%D0%9A%D0%BB%D1%83%D0%B1%D0%B5" TargetMode="External"/><Relationship Id="rId12" Type="http://schemas.openxmlformats.org/officeDocument/2006/relationships/hyperlink" Target="https://bg.wikipedia.org/wiki/%D0%A1%D0%B2%D0%B5%D1%82%D0%BE%D0%B2%D0%BD%D0%BE_%D0%BF%D1%8A%D1%80%D0%B2%D0%B5%D0%BD%D1%81%D1%82%D0%B2%D0%BE_%D0%BF%D0%BE_%D1%84%D1%83%D1%82%D0%B1%D0%BE%D0%BB_1962" TargetMode="External"/><Relationship Id="rId2" Type="http://schemas.openxmlformats.org/officeDocument/2006/relationships/hyperlink" Target="https://bg.wikipedia.org/wiki/%D0%9F%D0%BE%D1%80%D1%82%D1%83%D0%B3%D0%B0%D0%BB%D1%81%D0%BA%D0%B8_%D0%B5%D0%B7%D0%B8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g.wikipedia.org/wiki/1956" TargetMode="External"/><Relationship Id="rId11" Type="http://schemas.openxmlformats.org/officeDocument/2006/relationships/hyperlink" Target="https://bg.wikipedia.org/wiki/%D0%A1%D0%B2%D0%B5%D1%82%D0%BE%D0%B2%D0%BD%D0%BE_%D0%BF%D1%8A%D1%80%D0%B2%D0%B5%D0%BD%D1%81%D1%82%D0%B2%D0%BE_%D0%BF%D0%BE_%D1%84%D1%83%D1%82%D0%B1%D0%BE%D0%BB_1958" TargetMode="External"/><Relationship Id="rId5" Type="http://schemas.openxmlformats.org/officeDocument/2006/relationships/hyperlink" Target="https://bg.wikipedia.org/wiki/%D0%A4%D1%83%D1%82%D0%B1%D0%BE%D0%BB%D0%B8%D1%81%D1%82" TargetMode="External"/><Relationship Id="rId10" Type="http://schemas.openxmlformats.org/officeDocument/2006/relationships/hyperlink" Target="https://bg.wikipedia.org/wiki/%D0%9D%D1%8E_%D0%99%D0%BE%D1%80%D0%BA" TargetMode="External"/><Relationship Id="rId4" Type="http://schemas.openxmlformats.org/officeDocument/2006/relationships/hyperlink" Target="https://bg.wikipedia.org/wiki/%D0%91%D1%80%D0%B0%D0%B7%D0%B8%D0%BB%D0%B8%D1%8F" TargetMode="External"/><Relationship Id="rId9" Type="http://schemas.openxmlformats.org/officeDocument/2006/relationships/hyperlink" Target="https://bg.wikipedia.org/wiki/%D0%9D%D1%8E_%D0%99%D0%BE%D1%80%D0%BA_%D0%9A%D0%BE%D1%81%D0%BC%D0%BE%D1%81" TargetMode="External"/><Relationship Id="rId14" Type="http://schemas.openxmlformats.org/officeDocument/2006/relationships/hyperlink" Target="https://bg.wikipedia.org/wiki/%D0%9F%D0%B5%D0%BB%D0%B5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bg.wikipedia.org/wiki/%D0%9A%D0%BE%D0%BB%D1%83%D0%BC%D0%B1%D0%B8%D1%8F" TargetMode="External"/><Relationship Id="rId7" Type="http://schemas.openxmlformats.org/officeDocument/2006/relationships/hyperlink" Target="https://bg.wikipedia.org/wiki/%D0%9D%D0%B0%D1%86%D0%B8%D0%BE%D0%BD%D0%B0%D0%BB%D0%B5%D0%BD_%D0%BE%D1%82%D0%B1%D0%BE%D1%80_%D0%BF%D0%BE_%D1%84%D1%83%D1%82%D0%B1%D0%BE%D0%BB_%D0%BD%D0%B0_%D0%9A%D0%BE%D0%BB%D1%83%D0%BC%D0%B1%D0%B8%D1%8F" TargetMode="External"/><Relationship Id="rId2" Type="http://schemas.openxmlformats.org/officeDocument/2006/relationships/hyperlink" Target="https://bg.wikipedia.org/wiki/%D0%98%D1%81%D0%BF%D0%B0%D0%BD%D1%81%D0%BA%D0%B8_%D0%B5%D0%B7%D0%B8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g.wikipedia.org/wiki/%D0%A0%D0%B5%D0%B0%D0%BB_%D0%9C%D0%B0%D0%B4%D1%80%D0%B8%D0%B4_%D0%9A%D0%A4" TargetMode="External"/><Relationship Id="rId5" Type="http://schemas.openxmlformats.org/officeDocument/2006/relationships/hyperlink" Target="https://bg.wikipedia.org/wiki/%D0%98%D1%81%D0%BF%D0%B0%D0%BD%D0%B8%D1%8F" TargetMode="External"/><Relationship Id="rId4" Type="http://schemas.openxmlformats.org/officeDocument/2006/relationships/hyperlink" Target="https://bg.wikipedia.org/wiki/%D0%A4%D1%83%D1%82%D0%B1%D0%BE%D0%BB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bg.wikipedia.org/wiki/%D0%98%D1%81%D0%BF%D0%B0%D0%BD%D0%B8%D1%8F" TargetMode="External"/><Relationship Id="rId2" Type="http://schemas.openxmlformats.org/officeDocument/2006/relationships/hyperlink" Target="https://bg.wikipedia.org/wiki/%D0%98%D1%81%D0%BF%D0%B0%D0%BD%D1%81%D0%BA%D0%B8_%D0%B5%D0%B7%D0%B8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g.wikipedia.org/wiki/%D0%A0%D0%B5%D0%B0%D0%BB_%D0%9C%D0%B0%D0%B4%D1%80%D0%B8%D0%B4" TargetMode="External"/><Relationship Id="rId5" Type="http://schemas.openxmlformats.org/officeDocument/2006/relationships/hyperlink" Target="https://bg.wikipedia.org/wiki/%D0%97%D0%B0%D1%89%D0%B8%D1%82%D0%BD%D0%B8%D0%BA_(%D1%84%D1%83%D1%82%D0%B1%D0%BE%D0%BB)" TargetMode="External"/><Relationship Id="rId4" Type="http://schemas.openxmlformats.org/officeDocument/2006/relationships/hyperlink" Target="https://bg.wikipedia.org/wiki/%D0%A4%D1%83%D1%82%D0%B1%D0%BE%D0%BB%D0%B8%D1%81%D1%82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A1%D0%B5%D1%80%D0%B8%D1%8F_%D0%90" TargetMode="External"/><Relationship Id="rId13" Type="http://schemas.openxmlformats.org/officeDocument/2006/relationships/hyperlink" Target="https://bg.wikipedia.org/wiki/%D0%A1%D0%B2%D0%B5%D1%82%D0%BE%D0%B2%D0%B5%D0%BD_%D1%88%D0%B0%D0%BC%D0%BF%D0%B8%D0%BE%D0%BD" TargetMode="External"/><Relationship Id="rId3" Type="http://schemas.openxmlformats.org/officeDocument/2006/relationships/hyperlink" Target="https://bg.wikipedia.org/wiki/%D0%A4%D1%80%D0%B0%D0%BD%D1%86%D0%B8%D1%8F" TargetMode="External"/><Relationship Id="rId7" Type="http://schemas.openxmlformats.org/officeDocument/2006/relationships/hyperlink" Target="https://bg.wikipedia.org/wiki/%D0%A8%D0%B0%D0%BC%D0%BF%D0%B8%D0%BE%D0%BD%D1%81%D0%BA%D0%B0%D1%82%D0%B0_%D0%BB%D0%B8%D0%B3%D0%B0" TargetMode="External"/><Relationship Id="rId12" Type="http://schemas.openxmlformats.org/officeDocument/2006/relationships/hyperlink" Target="https://bg.wikipedia.org/wiki/1998" TargetMode="External"/><Relationship Id="rId2" Type="http://schemas.openxmlformats.org/officeDocument/2006/relationships/hyperlink" Target="https://bg.wikipedia.org/wiki/%D0%A4%D1%80%D0%B5%D0%BD%D1%81%D0%BA%D0%B8_%D0%B5%D0%B7%D0%B8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g.wikipedia.org/wiki/%D0%AE%D0%B2%D0%B5%D0%BD%D1%82%D1%83%D1%81" TargetMode="External"/><Relationship Id="rId11" Type="http://schemas.openxmlformats.org/officeDocument/2006/relationships/hyperlink" Target="https://bg.wikipedia.org/wiki/%D0%9C%D0%B5%D0%B6%D0%B4%D1%83%D0%BA%D0%BE%D0%BD%D1%82%D0%B8%D0%BD%D0%B5%D0%BD%D1%82%D0%B0%D0%BB%D0%BD%D0%B0_%D0%BA%D1%83%D0%BF%D0%B0" TargetMode="External"/><Relationship Id="rId5" Type="http://schemas.openxmlformats.org/officeDocument/2006/relationships/hyperlink" Target="https://bg.wikipedia.org/wiki/%D0%A0%D0%B5%D0%B0%D0%BB_%D0%9C%D0%B0%D0%B4%D1%80%D0%B8%D0%B4" TargetMode="External"/><Relationship Id="rId10" Type="http://schemas.openxmlformats.org/officeDocument/2006/relationships/hyperlink" Target="https://bg.wikipedia.org/wiki/%D0%A1%D1%83%D0%BF%D0%B5%D1%80%D0%BA%D1%83%D0%BF%D0%B0_%D0%BD%D0%B0_%D0%A3%D0%95%D0%A4%D0%90" TargetMode="External"/><Relationship Id="rId4" Type="http://schemas.openxmlformats.org/officeDocument/2006/relationships/hyperlink" Target="https://bg.wikipedia.org/wiki/%D0%A4%D1%83%D1%82%D0%B1%D0%BE%D0%BB%D0%B8%D1%81%D1%82" TargetMode="External"/><Relationship Id="rId9" Type="http://schemas.openxmlformats.org/officeDocument/2006/relationships/hyperlink" Target="https://bg.wikipedia.org/wiki/%D0%A1%D1%83%D0%BF%D0%B5%D1%80%D0%BA%D1%83%D0%BF%D0%B0_%D0%BD%D0%B0_%D0%98%D1%82%D0%B0%D0%BB%D0%B8%D1%8F" TargetMode="External"/><Relationship Id="rId14" Type="http://schemas.openxmlformats.org/officeDocument/2006/relationships/hyperlink" Target="https://bg.wikipedia.org/wiki/%D0%95%D0%B2%D1%80%D0%BE%D0%BF%D0%B5%D0%B9%D1%81%D0%BA%D0%BE_%D0%BF%D1%8A%D1%80%D0%B2%D0%B5%D0%BD%D1%81%D1%82%D0%B2%D0%BE_%D0%BF%D0%BE_%D1%84%D1%83%D1%82%D0%B1%D0%BE%D0%BB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90%D0%BD%D0%B3%D0%BB%D0%B8%D1%8F" TargetMode="External"/><Relationship Id="rId3" Type="http://schemas.openxmlformats.org/officeDocument/2006/relationships/hyperlink" Target="https://bg.wikipedia.org/wiki/%D0%90%D1%80%D0%B6%D0%B5%D0%BD%D1%82%D0%B8%D0%BD%D0%B0" TargetMode="External"/><Relationship Id="rId7" Type="http://schemas.openxmlformats.org/officeDocument/2006/relationships/hyperlink" Target="https://bg.wikipedia.org/wiki/%D0%A2%D0%B0%D0%B9%D0%BC%D1%81" TargetMode="External"/><Relationship Id="rId2" Type="http://schemas.openxmlformats.org/officeDocument/2006/relationships/hyperlink" Target="https://bg.wikipedia.org/wiki/%D0%98%D1%81%D0%BF%D0%B0%D0%BD%D1%81%D0%BA%D0%B8_%D0%B5%D0%B7%D0%B8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g.wikipedia.org/wiki/%D0%A4%D0%98%D0%A4%D0%90" TargetMode="External"/><Relationship Id="rId11" Type="http://schemas.openxmlformats.org/officeDocument/2006/relationships/hyperlink" Target="https://bg.wikipedia.org/wiki/%D0%91%D1%80%D0%B0%D0%B7%D0%B8%D0%BB%D0%B8%D1%8F" TargetMode="External"/><Relationship Id="rId5" Type="http://schemas.openxmlformats.org/officeDocument/2006/relationships/hyperlink" Target="https://ru.wikipedia.org/wiki/%D0%98%D0%B3%D1%80%D0%BE%D0%BA_%D1%81%D1%82%D0%BE%D0%BB%D0%B5%D1%82%D0%B8%D1%8F_%D0%BF%D0%BE_%D0%B2%D0%B5%D1%80%D1%81%D0%B8%D0%B8_%D0%A4%D0%98%D0%A4%D0%90" TargetMode="External"/><Relationship Id="rId10" Type="http://schemas.openxmlformats.org/officeDocument/2006/relationships/hyperlink" Target="https://ru.wikipedia.org/wiki/Placar" TargetMode="External"/><Relationship Id="rId4" Type="http://schemas.openxmlformats.org/officeDocument/2006/relationships/hyperlink" Target="https://bg.wikipedia.org/wiki/%D0%A4%D1%83%D1%82%D0%B1%D0%BE%D0%BB" TargetMode="External"/><Relationship Id="rId9" Type="http://schemas.openxmlformats.org/officeDocument/2006/relationships/hyperlink" Target="https://bg.wikipedia.org/wiki/%D0%94%D0%B8%D0%B5%D0%B3%D0%BE_%D0%9C%D0%B0%D1%80%D0%B0%D0%B4%D0%BE%D0%BD%D0%B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97%D0%BB%D0%B0%D1%82%D0%BD%D0%B0_%D0%BE%D0%B1%D1%83%D0%B2%D0%BA%D0%B0" TargetMode="External"/><Relationship Id="rId13" Type="http://schemas.openxmlformats.org/officeDocument/2006/relationships/hyperlink" Target="https://bg.wikipedia.org/wiki/%D0%9F%D1%80%D0%B8%D0%BC%D0%B5%D1%80%D0%B0_%D0%B4%D0%B8%D0%B2%D0%B8%D1%81%D0%B8%D0%BE%D0%BD" TargetMode="External"/><Relationship Id="rId3" Type="http://schemas.openxmlformats.org/officeDocument/2006/relationships/hyperlink" Target="https://bg.wikipedia.org/wiki/%D0%A4%D1%83%D1%82%D0%B1%D0%BE%D0%BB" TargetMode="External"/><Relationship Id="rId7" Type="http://schemas.openxmlformats.org/officeDocument/2006/relationships/hyperlink" Target="https://bg.wikipedia.org/wiki/%D0%97%D0%BB%D0%B0%D1%82%D0%BD%D0%B0_%D1%82%D0%BE%D0%BF%D0%BA%D0%B0" TargetMode="External"/><Relationship Id="rId12" Type="http://schemas.openxmlformats.org/officeDocument/2006/relationships/hyperlink" Target="https://bg.wikipedia.org/wiki/%E2%80%9E%D0%90%E2%80%9C_%D1%84%D1%83%D1%82%D0%B1%D0%BE%D0%BB%D0%BD%D0%B0_%D0%B3%D1%80%D1%83%D0%BF%D0%B0" TargetMode="External"/><Relationship Id="rId2" Type="http://schemas.openxmlformats.org/officeDocument/2006/relationships/hyperlink" Target="https://bg.wikipedia.org/wiki/%D0%91%D1%8A%D0%BB%D0%B3%D0%B0%D1%80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g.wikipedia.org/wiki/%D0%98%D1%81%D0%BF%D0%B0%D0%BD%D0%B8%D1%8F" TargetMode="External"/><Relationship Id="rId11" Type="http://schemas.openxmlformats.org/officeDocument/2006/relationships/hyperlink" Target="https://bg.wikipedia.org/wiki/%D0%A1%D0%B2%D0%B5%D1%82%D0%BE%D0%B2%D0%BD%D0%BE_%D0%BF%D1%8A%D1%80%D0%B2%D0%B5%D0%BD%D1%81%D1%82%D0%B2%D0%BE_%D0%BF%D0%BE_%D1%84%D1%83%D1%82%D0%B1%D0%BE%D0%BB" TargetMode="External"/><Relationship Id="rId5" Type="http://schemas.openxmlformats.org/officeDocument/2006/relationships/hyperlink" Target="https://bg.wikipedia.org/wiki/%D0%9F%D0%BE%D1%87%D0%B5%D1%82%D0%B5%D0%BD_%D0%BA%D0%BE%D0%BD%D1%81%D1%83%D0%BB" TargetMode="External"/><Relationship Id="rId10" Type="http://schemas.openxmlformats.org/officeDocument/2006/relationships/hyperlink" Target="https://bg.wikipedia.org/wiki/%D0%9A%D1%83%D0%BF%D0%B0_%D0%BD%D0%B0_%D0%BD%D0%BE%D1%81%D0%B8%D1%82%D0%B5%D0%BB%D0%B8%D1%82%D0%B5_%D0%BD%D0%B0_%D0%BA%D1%83%D0%BF%D0%B8" TargetMode="External"/><Relationship Id="rId4" Type="http://schemas.openxmlformats.org/officeDocument/2006/relationships/hyperlink" Target="https://bg.wikipedia.org/wiki/%D0%A2%D1%80%D0%B5%D0%BD%D1%8C%D0%BE%D1%80" TargetMode="External"/><Relationship Id="rId9" Type="http://schemas.openxmlformats.org/officeDocument/2006/relationships/hyperlink" Target="https://bg.wikipedia.org/wiki/%D0%A8%D0%B0%D0%BC%D0%BF%D0%B8%D0%BE%D0%BD%D1%81%D0%BA%D0%B0_%D0%BB%D0%B8%D0%B3%D0%B0_%D0%BD%D0%B0_%D0%A3%D0%95%D0%A4%D0%90" TargetMode="External"/><Relationship Id="rId14" Type="http://schemas.openxmlformats.org/officeDocument/2006/relationships/hyperlink" Target="https://bg.wikipedia.org/wiki/%D0%A4%D1%83%D1%82%D0%B1%D0%BE%D0%BB%D0%B8%D1%81%D1%82_%E2%84%96_1_%D0%BD%D0%B0_%D0%91%D1%8A%D0%BB%D0%B3%D0%B0%D1%80%D0%B8%D1%8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Футбол преди и сега 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Трифон Иванов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5122" name="Picture 2" descr="C:\Users\sami\Desktop\trifonivanov1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429684" cy="4452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Информация за Иванов</a:t>
            </a:r>
            <a:endParaRPr lang="bg-B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Трифон Маринов Иванов е български футболист, най-добрият централен защитник в историята на българския футбол. Избран е в идеалния отбор на България за всички времена.</a:t>
            </a:r>
            <a:endParaRPr lang="bg-BG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Димитър Бербатов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6148" name="Picture 4" descr="C:\Users\sami\Desktop\berbatov-monaco_c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286807" cy="4452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Информация за Бербатов</a:t>
            </a:r>
            <a:endParaRPr lang="bg-B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Димитър Иванов Бербатов е български футболист, един от най-успешните централни нападатели в Европа. Той е футболист № 1 на годината на България рекордните седем пъти.</a:t>
            </a:r>
            <a:endParaRPr lang="bg-BG" sz="4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Лионел Меси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bg-BG" dirty="0"/>
          </a:p>
        </p:txBody>
      </p:sp>
      <p:pic>
        <p:nvPicPr>
          <p:cNvPr id="7170" name="Picture 2" descr="C:\Users\sami\Desktop\mess-celtic-lionel_37548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429684" cy="4524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Информация за Меси</a:t>
            </a:r>
            <a:endParaRPr lang="bg-B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Лионел Андрéс Меси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Lionel Andrés Messi Cuccittini)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е аржентински футболист, нападател, играещ за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Испания"/>
              </a:rPr>
              <a:t>испанския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клуб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ФК Барселона"/>
              </a:rPr>
              <a:t>Барселона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Той е петкратен носител на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4" tooltip="Златна топка на ФИФА"/>
              </a:rPr>
              <a:t>Златната топка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и трикратен носител на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5" tooltip="Златна обувка"/>
              </a:rPr>
              <a:t>Златната обувка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С екипа на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ФК Барселона"/>
              </a:rPr>
              <a:t>Барселона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Меси е печелил 8 пъти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6" tooltip="Примера Дивисион"/>
              </a:rPr>
              <a:t>Примера Дивисион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7 пъти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7" tooltip="Суперкупа на Испания"/>
              </a:rPr>
              <a:t>Суперкупата на Испания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по 4 пъти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8" tooltip="Шампионска лига на УЕФА"/>
              </a:rPr>
              <a:t>Шампионската лига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и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9" tooltip="Купа на краля (футбол)"/>
              </a:rPr>
              <a:t>Купата на краля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и по 3 пъти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10" tooltip="Суперкупа на УЕФА"/>
              </a:rPr>
              <a:t>Суперкупата на Европа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и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11" tooltip="Световното клубно първенство на ФИФА"/>
              </a:rPr>
              <a:t>Световното клубно първенство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bg-B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Роналдиньо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8194" name="Picture 2" descr="C:\Users\sami\Desktop\618x4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286808" cy="4452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Информация за Роналдиньо </a:t>
            </a:r>
            <a:endParaRPr lang="bg-B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/>
              <a:t>Роналдо де Асиш Морейра</a:t>
            </a:r>
            <a:r>
              <a:rPr lang="ru-RU" dirty="0"/>
              <a:t> (на </a:t>
            </a:r>
            <a:r>
              <a:rPr lang="ru-RU" dirty="0">
                <a:hlinkClick r:id="rId2" tooltip="Португалски език"/>
              </a:rPr>
              <a:t>португалски</a:t>
            </a:r>
            <a:r>
              <a:rPr lang="ru-RU" dirty="0"/>
              <a:t>: </a:t>
            </a:r>
            <a:r>
              <a:rPr lang="ru-RU" i="1" dirty="0"/>
              <a:t>Ronaldo de Assis Moreira</a:t>
            </a:r>
            <a:r>
              <a:rPr lang="ru-RU" dirty="0"/>
              <a:t>, произнася се по-близко до </a:t>
            </a:r>
            <a:r>
              <a:rPr lang="ru-RU" b="1" dirty="0"/>
              <a:t>Хуналду джи Асис Мурейра</a:t>
            </a:r>
            <a:r>
              <a:rPr lang="ru-RU" dirty="0"/>
              <a:t>), по-известен като </a:t>
            </a:r>
            <a:r>
              <a:rPr lang="ru-RU" b="1" dirty="0"/>
              <a:t>Роналдиньо</a:t>
            </a:r>
            <a:r>
              <a:rPr lang="ru-RU" dirty="0"/>
              <a:t>, е бивш </a:t>
            </a:r>
            <a:r>
              <a:rPr lang="ru-RU" dirty="0">
                <a:hlinkClick r:id="rId3" tooltip="Бразилия"/>
              </a:rPr>
              <a:t>бразилски</a:t>
            </a:r>
            <a:r>
              <a:rPr lang="ru-RU" dirty="0"/>
              <a:t> </a:t>
            </a:r>
            <a:r>
              <a:rPr lang="ru-RU" dirty="0">
                <a:hlinkClick r:id="rId4" tooltip="Футболист"/>
              </a:rPr>
              <a:t>футболист</a:t>
            </a:r>
            <a:r>
              <a:rPr lang="ru-RU" dirty="0"/>
              <a:t>, атакуващ полузащитник. Печели световна слава като футболист на </a:t>
            </a:r>
            <a:r>
              <a:rPr lang="ru-RU" dirty="0">
                <a:hlinkClick r:id="rId5" tooltip="Барселона"/>
              </a:rPr>
              <a:t>Барселона</a:t>
            </a:r>
            <a:r>
              <a:rPr lang="ru-RU" dirty="0"/>
              <a:t> (</a:t>
            </a:r>
            <a:r>
              <a:rPr lang="ru-RU" dirty="0">
                <a:hlinkClick r:id="rId6" tooltip="2003"/>
              </a:rPr>
              <a:t>2003</a:t>
            </a:r>
            <a:r>
              <a:rPr lang="ru-RU" dirty="0"/>
              <a:t>-</a:t>
            </a:r>
            <a:r>
              <a:rPr lang="ru-RU" dirty="0">
                <a:hlinkClick r:id="rId7" tooltip="2008"/>
              </a:rPr>
              <a:t>2008</a:t>
            </a:r>
            <a:r>
              <a:rPr lang="ru-RU" dirty="0"/>
              <a:t>), където се доказва като майстор на </a:t>
            </a:r>
            <a:r>
              <a:rPr lang="ru-RU" dirty="0">
                <a:hlinkClick r:id="rId8" tooltip="Дриблиране"/>
              </a:rPr>
              <a:t>дриблирането</a:t>
            </a:r>
            <a:r>
              <a:rPr lang="ru-RU" dirty="0"/>
              <a:t>, </a:t>
            </a:r>
            <a:r>
              <a:rPr lang="ru-RU" dirty="0">
                <a:hlinkClick r:id="rId9" tooltip="Пряк свободен удар"/>
              </a:rPr>
              <a:t>преките свободни удари</a:t>
            </a:r>
            <a:r>
              <a:rPr lang="ru-RU" dirty="0"/>
              <a:t> и пасовете. След престоя си при каталунците Роналдиньо изиграва три сезона за </a:t>
            </a:r>
            <a:r>
              <a:rPr lang="ru-RU" dirty="0">
                <a:hlinkClick r:id="rId10" tooltip="Милан"/>
              </a:rPr>
              <a:t>Милан</a:t>
            </a:r>
            <a:r>
              <a:rPr lang="ru-RU" dirty="0"/>
              <a:t> (</a:t>
            </a:r>
            <a:r>
              <a:rPr lang="ru-RU" dirty="0">
                <a:hlinkClick r:id="rId7" tooltip="2008"/>
              </a:rPr>
              <a:t>2008</a:t>
            </a:r>
            <a:r>
              <a:rPr lang="ru-RU" dirty="0"/>
              <a:t>-</a:t>
            </a:r>
            <a:r>
              <a:rPr lang="ru-RU" dirty="0">
                <a:hlinkClick r:id="rId11" tooltip="2011"/>
              </a:rPr>
              <a:t>2011</a:t>
            </a:r>
            <a:r>
              <a:rPr lang="ru-RU" dirty="0"/>
              <a:t>), след което играе в бразилските </a:t>
            </a:r>
            <a:r>
              <a:rPr lang="ru-RU" dirty="0">
                <a:hlinkClick r:id="rId12" tooltip="Фламенго"/>
              </a:rPr>
              <a:t>Фламенго</a:t>
            </a:r>
            <a:r>
              <a:rPr lang="ru-RU" dirty="0"/>
              <a:t>, </a:t>
            </a:r>
            <a:r>
              <a:rPr lang="ru-RU" dirty="0">
                <a:hlinkClick r:id="rId13" tooltip="Клубе Атлетико Минейро"/>
              </a:rPr>
              <a:t>Атлетико Минейро</a:t>
            </a:r>
            <a:r>
              <a:rPr lang="ru-RU" dirty="0"/>
              <a:t> и мексиканския Куеретаро.</a:t>
            </a:r>
            <a:endParaRPr lang="bg-BG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Неймар</a:t>
            </a:r>
            <a:endParaRPr lang="bg-B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9218" name="Picture 2" descr="C:\Users\sami\Desktop\2048x1536-fit_bresilien-fc-barcelone-neymar-14-fevrier-2016-camp-nou-contre-celta-vi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323733" cy="4452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Информация за Неймар</a:t>
            </a:r>
            <a:endParaRPr lang="bg-B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Неймар да Силва Сантос Жуниор, по-известен като Неймар, е бразилски футболист, нападател, състезаващ се за испанския Барселона. Считан е за един от най-големите таланти в световния футбол.</a:t>
            </a:r>
            <a:endParaRPr lang="bg-BG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Пеле</a:t>
            </a:r>
            <a:endParaRPr lang="bg-B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026" name="Picture 2" descr="C:\Users\sami\Desktop\Pele_latinosinlondon_wordpress_c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358246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Луис Суарес</a:t>
            </a:r>
            <a:endParaRPr lang="bg-B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1266" name="Picture 2" descr="C:\Users\sami\Desktop\suarez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8286808" cy="4452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Информация за Суарес</a:t>
            </a:r>
            <a:endParaRPr lang="bg-B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Луис Алберто Суарес Диас, роден на 24 януари 1987 г. в Салто е уругвайски футболист, нападател, играещ за испанския Барселона. Започва кариерата си в Насионал, като сезон по-късно преминава в Гронинген, където изиграва отново един сезон.</a:t>
            </a:r>
            <a:endParaRPr lang="bg-BG" sz="3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Тер </a:t>
            </a:r>
            <a:r>
              <a:rPr lang="bg-BG" dirty="0">
                <a:solidFill>
                  <a:schemeClr val="tx1">
                    <a:lumMod val="95000"/>
                    <a:lumOff val="5000"/>
                  </a:schemeClr>
                </a:solidFill>
              </a:rPr>
              <a:t>Щеген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2290" name="Picture 2" descr="C:\Users\sami\Desktop\Ter-Stegen-6588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286808" cy="4452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Информация за Марк</a:t>
            </a:r>
            <a:endParaRPr lang="bg-B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Марк-Андре тер Щеген е германски футболист, роден на 30 април 1992 в Мьонхенгладбах, Северен Рейн-Вестфалия, който играе като вратар и се състезава за ФК Барселона, както и за националния отбор на Германия.</a:t>
            </a:r>
            <a:endParaRPr lang="bg-BG" sz="3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Кристиано Роналдо</a:t>
            </a:r>
            <a:endParaRPr lang="bg-B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3314" name="Picture 2" descr="C:\Users\sami\Desktop\3200602_hero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286808" cy="4452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Информация за Роналдо</a:t>
            </a:r>
            <a:endParaRPr lang="bg-B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Кристиано Роналдо дош Сантош Авейро</a:t>
            </a:r>
            <a:r>
              <a:rPr lang="ru-RU" dirty="0"/>
              <a:t> на </a:t>
            </a:r>
            <a:r>
              <a:rPr lang="ru-RU" dirty="0">
                <a:hlinkClick r:id="rId2" tooltip="Португалски език"/>
              </a:rPr>
              <a:t>португалски</a:t>
            </a:r>
            <a:r>
              <a:rPr lang="ru-RU" dirty="0"/>
              <a:t>: </a:t>
            </a:r>
            <a:r>
              <a:rPr lang="ru-RU" i="1" dirty="0"/>
              <a:t>Cristiano Ronaldo dos Santos Aveiro</a:t>
            </a:r>
            <a:r>
              <a:rPr lang="ru-RU" dirty="0"/>
              <a:t>, произнася се на португалски най-близко до </a:t>
            </a:r>
            <a:r>
              <a:rPr lang="ru-RU" i="1" dirty="0"/>
              <a:t>Крищиану Руналду душ Сантуш Авейру</a:t>
            </a:r>
            <a:r>
              <a:rPr lang="ru-RU" dirty="0"/>
              <a:t>, в България известен като </a:t>
            </a:r>
            <a:r>
              <a:rPr lang="ru-RU" b="1" dirty="0"/>
              <a:t>Кристиано Роналдо</a:t>
            </a:r>
            <a:r>
              <a:rPr lang="ru-RU" dirty="0"/>
              <a:t> от немски и английски транскрипции) е </a:t>
            </a:r>
            <a:r>
              <a:rPr lang="ru-RU" dirty="0">
                <a:hlinkClick r:id="rId3" tooltip="Португалия"/>
              </a:rPr>
              <a:t>португалски</a:t>
            </a:r>
            <a:r>
              <a:rPr lang="ru-RU" dirty="0"/>
              <a:t> </a:t>
            </a:r>
            <a:r>
              <a:rPr lang="ru-RU" dirty="0">
                <a:hlinkClick r:id="rId4" tooltip="Футболист"/>
              </a:rPr>
              <a:t>футболист</a:t>
            </a:r>
            <a:r>
              <a:rPr lang="ru-RU" dirty="0"/>
              <a:t>, нападател, играещ за </a:t>
            </a:r>
            <a:r>
              <a:rPr lang="ru-RU" dirty="0">
                <a:hlinkClick r:id="rId5" tooltip="Реал Мадрид"/>
              </a:rPr>
              <a:t>Реал Мадрид</a:t>
            </a:r>
            <a:r>
              <a:rPr lang="ru-RU" dirty="0"/>
              <a:t> с номер 7. В </a:t>
            </a:r>
            <a:r>
              <a:rPr lang="ru-RU" dirty="0">
                <a:hlinkClick r:id="rId6" tooltip="Национален отбор по футбол на Португалия"/>
              </a:rPr>
              <a:t>Португалия</a:t>
            </a:r>
            <a:r>
              <a:rPr lang="ru-RU" dirty="0"/>
              <a:t> играе също с номер 7 и е капитан на отбора от </a:t>
            </a:r>
            <a:r>
              <a:rPr lang="ru-RU" u="sng" dirty="0">
                <a:hlinkClick r:id="rId7" tooltip="2006"/>
              </a:rPr>
              <a:t>2006</a:t>
            </a:r>
            <a:r>
              <a:rPr lang="ru-RU" dirty="0"/>
              <a:t> г. Печели </a:t>
            </a:r>
            <a:r>
              <a:rPr lang="ru-RU" dirty="0">
                <a:hlinkClick r:id="rId8" tooltip="Европейско първенство по футбол"/>
              </a:rPr>
              <a:t>Европейско първенство по футбол</a:t>
            </a:r>
            <a:r>
              <a:rPr lang="ru-RU" dirty="0"/>
              <a:t> през 2016 г. Кристиано е носител на </a:t>
            </a:r>
            <a:r>
              <a:rPr lang="ru-RU" dirty="0">
                <a:hlinkClick r:id="rId9" tooltip="Златната топка"/>
              </a:rPr>
              <a:t>Златната топка</a:t>
            </a:r>
            <a:r>
              <a:rPr lang="ru-RU" dirty="0"/>
              <a:t> за </a:t>
            </a:r>
            <a:r>
              <a:rPr lang="ru-RU" dirty="0">
                <a:hlinkClick r:id="rId10" tooltip="2008"/>
              </a:rPr>
              <a:t>2008</a:t>
            </a:r>
            <a:r>
              <a:rPr lang="ru-RU" dirty="0"/>
              <a:t>, </a:t>
            </a:r>
            <a:r>
              <a:rPr lang="ru-RU" dirty="0">
                <a:hlinkClick r:id="rId11" tooltip="2013"/>
              </a:rPr>
              <a:t>2013</a:t>
            </a:r>
            <a:r>
              <a:rPr lang="ru-RU" dirty="0"/>
              <a:t>, </a:t>
            </a:r>
            <a:r>
              <a:rPr lang="ru-RU" dirty="0">
                <a:hlinkClick r:id="rId12" tooltip="2014"/>
              </a:rPr>
              <a:t>2014</a:t>
            </a:r>
            <a:r>
              <a:rPr lang="ru-RU" dirty="0"/>
              <a:t> и </a:t>
            </a:r>
            <a:r>
              <a:rPr lang="ru-RU" dirty="0">
                <a:hlinkClick r:id="rId13" tooltip="2016"/>
              </a:rPr>
              <a:t>2016</a:t>
            </a:r>
            <a:r>
              <a:rPr lang="ru-RU" dirty="0"/>
              <a:t> г., </a:t>
            </a:r>
            <a:r>
              <a:rPr lang="ru-RU" dirty="0">
                <a:hlinkClick r:id="rId14" tooltip="Златната обувка"/>
              </a:rPr>
              <a:t>Златната обувка</a:t>
            </a:r>
            <a:r>
              <a:rPr lang="ru-RU" dirty="0"/>
              <a:t> за </a:t>
            </a:r>
            <a:r>
              <a:rPr lang="ru-RU" dirty="0">
                <a:hlinkClick r:id="rId10" tooltip="2008"/>
              </a:rPr>
              <a:t>2008</a:t>
            </a:r>
            <a:r>
              <a:rPr lang="ru-RU" dirty="0"/>
              <a:t>, </a:t>
            </a:r>
            <a:r>
              <a:rPr lang="ru-RU" dirty="0">
                <a:hlinkClick r:id="rId15" tooltip="2011"/>
              </a:rPr>
              <a:t>2011</a:t>
            </a:r>
            <a:r>
              <a:rPr lang="ru-RU" dirty="0"/>
              <a:t>, </a:t>
            </a:r>
            <a:r>
              <a:rPr lang="ru-RU" dirty="0">
                <a:hlinkClick r:id="rId12" tooltip="2014"/>
              </a:rPr>
              <a:t>2014</a:t>
            </a:r>
            <a:r>
              <a:rPr lang="ru-RU" dirty="0"/>
              <a:t> и </a:t>
            </a:r>
            <a:r>
              <a:rPr lang="ru-RU" dirty="0">
                <a:hlinkClick r:id="rId16" tooltip="2015"/>
              </a:rPr>
              <a:t>2015</a:t>
            </a:r>
            <a:r>
              <a:rPr lang="ru-RU" dirty="0"/>
              <a:t>.</a:t>
            </a:r>
            <a:r>
              <a:rPr lang="ru-RU" baseline="30000" dirty="0">
                <a:hlinkClick r:id="rId17"/>
              </a:rPr>
              <a:t>[3]</a:t>
            </a:r>
            <a:r>
              <a:rPr lang="ru-RU" dirty="0"/>
              <a:t> </a:t>
            </a:r>
            <a:r>
              <a:rPr lang="ru-RU" dirty="0" smtClean="0"/>
              <a:t>.</a:t>
            </a:r>
            <a:endParaRPr lang="bg-BG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Карим Бензема</a:t>
            </a:r>
            <a:endParaRPr lang="bg-B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5362" name="Picture 2" descr="C:\Users\sami\Desktop\18922-14132071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286808" cy="4452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Информация за Бензема</a:t>
            </a:r>
            <a:endParaRPr lang="bg-B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Карим Бензема</a:t>
            </a:r>
            <a:r>
              <a:rPr lang="ru-RU" sz="3600" dirty="0"/>
              <a:t> (на </a:t>
            </a:r>
            <a:r>
              <a:rPr lang="ru-RU" sz="3600" dirty="0">
                <a:hlinkClick r:id="rId2" tooltip="Френски език"/>
              </a:rPr>
              <a:t>френски</a:t>
            </a:r>
            <a:r>
              <a:rPr lang="ru-RU" sz="3600" dirty="0"/>
              <a:t>: </a:t>
            </a:r>
            <a:r>
              <a:rPr lang="ru-RU" sz="3600" i="1" dirty="0"/>
              <a:t>Karim Benzema</a:t>
            </a:r>
            <a:r>
              <a:rPr lang="ru-RU" sz="3600" dirty="0"/>
              <a:t>) е френски </a:t>
            </a:r>
            <a:r>
              <a:rPr lang="ru-RU" sz="3600" dirty="0">
                <a:hlinkClick r:id="rId3" tooltip="Футболист"/>
              </a:rPr>
              <a:t>футболист</a:t>
            </a:r>
            <a:r>
              <a:rPr lang="ru-RU" sz="3600" dirty="0"/>
              <a:t> роден на 19 декември 1987 г. от алжирски произход и национал на Франция. От </a:t>
            </a:r>
            <a:r>
              <a:rPr lang="ru-RU" sz="3600" dirty="0">
                <a:hlinkClick r:id="rId4" tooltip="Лято"/>
              </a:rPr>
              <a:t>лятото</a:t>
            </a:r>
            <a:r>
              <a:rPr lang="ru-RU" sz="3600" dirty="0"/>
              <a:t> на </a:t>
            </a:r>
            <a:r>
              <a:rPr lang="ru-RU" sz="3600" dirty="0">
                <a:hlinkClick r:id="rId5" tooltip="2009"/>
              </a:rPr>
              <a:t>2009</a:t>
            </a:r>
            <a:r>
              <a:rPr lang="ru-RU" sz="3600" dirty="0"/>
              <a:t> г. е играч на </a:t>
            </a:r>
            <a:r>
              <a:rPr lang="ru-RU" sz="3600" u="sng" dirty="0">
                <a:hlinkClick r:id="rId6" tooltip="Реал Мадрид"/>
              </a:rPr>
              <a:t>Реал Мадрид</a:t>
            </a:r>
            <a:r>
              <a:rPr lang="ru-RU" sz="3600" dirty="0"/>
              <a:t>.</a:t>
            </a:r>
            <a:endParaRPr lang="bg-BG" sz="3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Гарет Бейл</a:t>
            </a:r>
            <a:endParaRPr lang="bg-B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6386" name="Picture 2" descr="C:\Users\sami\Desktop\640x480_13781288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286808" cy="4452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Информация за Бейл</a:t>
            </a:r>
            <a:endParaRPr lang="bg-B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Гарет Франк Бейл</a:t>
            </a:r>
            <a:r>
              <a:rPr lang="ru-RU" dirty="0"/>
              <a:t> (на </a:t>
            </a:r>
            <a:r>
              <a:rPr lang="ru-RU" dirty="0">
                <a:hlinkClick r:id="rId2" tooltip="Английски език"/>
              </a:rPr>
              <a:t>английски</a:t>
            </a:r>
            <a:r>
              <a:rPr lang="ru-RU" dirty="0"/>
              <a:t>: </a:t>
            </a:r>
            <a:r>
              <a:rPr lang="ru-RU" i="1" dirty="0"/>
              <a:t>Gareth Frank Bale</a:t>
            </a:r>
            <a:r>
              <a:rPr lang="ru-RU" dirty="0"/>
              <a:t>) е </a:t>
            </a:r>
            <a:r>
              <a:rPr lang="ru-RU" dirty="0">
                <a:hlinkClick r:id="rId3" tooltip="Уелс"/>
              </a:rPr>
              <a:t>уелски</a:t>
            </a:r>
            <a:r>
              <a:rPr lang="ru-RU" dirty="0"/>
              <a:t> футболист, настоящ играч на </a:t>
            </a:r>
            <a:r>
              <a:rPr lang="ru-RU" dirty="0">
                <a:hlinkClick r:id="rId4" tooltip="Реал Мадрид"/>
              </a:rPr>
              <a:t>Реал Мадрид</a:t>
            </a:r>
            <a:r>
              <a:rPr lang="ru-RU" dirty="0" smtClean="0"/>
              <a:t>.</a:t>
            </a:r>
            <a:r>
              <a:rPr lang="ru-RU" dirty="0"/>
              <a:t> лиза в школата на </a:t>
            </a:r>
            <a:r>
              <a:rPr lang="ru-RU" dirty="0">
                <a:hlinkClick r:id="rId5" tooltip="ФК Саутхемптън"/>
              </a:rPr>
              <a:t>Саутхемптън</a:t>
            </a:r>
            <a:r>
              <a:rPr lang="ru-RU" dirty="0"/>
              <a:t> на 11 години. През периода в който учи в „Whitchurch High School“.</a:t>
            </a:r>
            <a:r>
              <a:rPr lang="ru-RU" baseline="30000" dirty="0">
                <a:hlinkClick r:id="rId6"/>
              </a:rPr>
              <a:t>[1]</a:t>
            </a:r>
            <a:r>
              <a:rPr lang="ru-RU" dirty="0"/>
              <a:t> в </a:t>
            </a:r>
            <a:r>
              <a:rPr lang="ru-RU" dirty="0">
                <a:hlinkClick r:id="rId7" tooltip="Кардиф"/>
              </a:rPr>
              <a:t>Кардиф</a:t>
            </a:r>
            <a:r>
              <a:rPr lang="ru-RU" dirty="0"/>
              <a:t>, спортува футбол, ръгби, хокей и бягане.</a:t>
            </a:r>
            <a:r>
              <a:rPr lang="ru-RU" baseline="30000" dirty="0">
                <a:hlinkClick r:id="rId6"/>
              </a:rPr>
              <a:t>[2]</a:t>
            </a:r>
            <a:r>
              <a:rPr lang="ru-RU" dirty="0"/>
              <a:t> Поради големия си талант, учителят му по физическо възпитание пише специални правила за него – по време на мач Бейл трябвало да играе с едно докосване и да не използва предпочитания от него ляв крак.</a:t>
            </a:r>
            <a:endParaRPr lang="bg-B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Информация за Пеле</a:t>
            </a:r>
            <a:endParaRPr lang="bg-B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Едсон Аранчис до Насименто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(на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Португалски език"/>
              </a:rPr>
              <a:t>португалски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 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Edison Arantes do Nascimento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Уикипедия:IPA"/>
              </a:rPr>
              <a:t>[ˈɛtsõ (w)ɐˈɾɐ̃tʃiz du nɐsiˈmẽtu]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по-известен с псевдонима си 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Пелѐ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 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Pelé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е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4" tooltip="Бразилия"/>
              </a:rPr>
              <a:t>бразилски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5" tooltip="Футболист"/>
              </a:rPr>
              <a:t>футболист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определян като най-добрия футболист на всички времена. От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6" tooltip="1956"/>
              </a:rPr>
              <a:t>1956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г. до 1974 г. играе в клуба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7" tooltip="Сантош Футебол Клубе"/>
              </a:rPr>
              <a:t>Сантош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в град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8" tooltip="Сантош"/>
              </a:rPr>
              <a:t>Сантош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а след това – три сезона в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9" tooltip="Ню Йорк Космос"/>
              </a:rPr>
              <a:t>Ню Йорк Космос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в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10" tooltip="Ню Йорк"/>
              </a:rPr>
              <a:t>Ню Йорк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С националния отбор на Бразилия става трикратен световен шампион – през </a:t>
            </a: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11" tooltip="Световно първенство по футбол 1958"/>
              </a:rPr>
              <a:t>1958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12" tooltip="Световно първенство по футбол 1962"/>
              </a:rPr>
              <a:t>1962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и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13" tooltip="Световно първенство по футбол 1970"/>
              </a:rPr>
              <a:t>1970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г. </a:t>
            </a:r>
            <a:r>
              <a:rPr lang="ru-RU" baseline="30000" dirty="0">
                <a:solidFill>
                  <a:schemeClr val="tx1">
                    <a:lumMod val="95000"/>
                    <a:lumOff val="5000"/>
                  </a:schemeClr>
                </a:solidFill>
                <a:hlinkClick r:id="rId14"/>
              </a:rPr>
              <a:t>[1]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bg-BG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Хамес Родригес</a:t>
            </a:r>
            <a:endParaRPr lang="bg-B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7411" name="Picture 3" descr="C:\Users\sami\Desktop\c3b04000526c38846098b049ae943c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286808" cy="4452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Информация за Хамес</a:t>
            </a:r>
            <a:endParaRPr lang="bg-B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600" b="1" dirty="0"/>
              <a:t>Хамес Давид Родригес Рубио</a:t>
            </a:r>
            <a:r>
              <a:rPr lang="bg-BG" sz="3600" dirty="0"/>
              <a:t> (на </a:t>
            </a:r>
            <a:r>
              <a:rPr lang="bg-BG" sz="3600" dirty="0">
                <a:hlinkClick r:id="rId2" tooltip="Испански език"/>
              </a:rPr>
              <a:t>испански</a:t>
            </a:r>
            <a:r>
              <a:rPr lang="bg-BG" sz="3600" dirty="0"/>
              <a:t>: </a:t>
            </a:r>
            <a:r>
              <a:rPr lang="en-US" sz="3600" i="1" dirty="0"/>
              <a:t>James David Rodríguez Rubio</a:t>
            </a:r>
            <a:r>
              <a:rPr lang="en-US" sz="3600" dirty="0"/>
              <a:t>) </a:t>
            </a:r>
            <a:r>
              <a:rPr lang="bg-BG" sz="3600" dirty="0"/>
              <a:t>е </a:t>
            </a:r>
            <a:r>
              <a:rPr lang="bg-BG" sz="3600" dirty="0">
                <a:hlinkClick r:id="rId3" tooltip="Колумбия"/>
              </a:rPr>
              <a:t>колумбийски</a:t>
            </a:r>
            <a:r>
              <a:rPr lang="bg-BG" sz="3600" dirty="0"/>
              <a:t> </a:t>
            </a:r>
            <a:r>
              <a:rPr lang="bg-BG" sz="3600" dirty="0">
                <a:hlinkClick r:id="rId4" tooltip="Футбол"/>
              </a:rPr>
              <a:t>футболист</a:t>
            </a:r>
            <a:r>
              <a:rPr lang="bg-BG" sz="3600" dirty="0"/>
              <a:t>, играе като атакуващ халф и крило. Състезател на </a:t>
            </a:r>
            <a:r>
              <a:rPr lang="bg-BG" sz="3600" dirty="0">
                <a:hlinkClick r:id="rId5" tooltip="Испания"/>
              </a:rPr>
              <a:t>испанския</a:t>
            </a:r>
            <a:r>
              <a:rPr lang="bg-BG" sz="3600" dirty="0"/>
              <a:t> </a:t>
            </a:r>
            <a:r>
              <a:rPr lang="bg-BG" sz="3600" dirty="0">
                <a:hlinkClick r:id="rId6" tooltip="Реал Мадрид КФ"/>
              </a:rPr>
              <a:t>Реал Мадрид</a:t>
            </a:r>
            <a:r>
              <a:rPr lang="bg-BG" sz="3600" dirty="0"/>
              <a:t>, както и на </a:t>
            </a:r>
            <a:r>
              <a:rPr lang="bg-BG" sz="3600" u="sng" dirty="0">
                <a:hlinkClick r:id="rId7" tooltip="Национален отбор по футбол на Колумбия"/>
              </a:rPr>
              <a:t>колумбийския национален отбор</a:t>
            </a:r>
            <a:r>
              <a:rPr lang="bg-BG" sz="3600" dirty="0"/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Серхио Рамос</a:t>
            </a:r>
            <a:endParaRPr lang="bg-B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8434" name="Picture 2" descr="C:\Users\sami\Desktop\18e4463155b610aea50677c4957fa8e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8358246" cy="4524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Информация за Рамос</a:t>
            </a:r>
            <a:endParaRPr lang="bg-B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Сѐрхио Ра̀мос Гарсѝя</a:t>
            </a:r>
            <a:r>
              <a:rPr lang="ru-RU" sz="4000" dirty="0"/>
              <a:t> (на </a:t>
            </a:r>
            <a:r>
              <a:rPr lang="ru-RU" sz="4000" dirty="0">
                <a:hlinkClick r:id="rId2" tooltip="Испански език"/>
              </a:rPr>
              <a:t>испански</a:t>
            </a:r>
            <a:r>
              <a:rPr lang="ru-RU" sz="4000" dirty="0"/>
              <a:t>: </a:t>
            </a:r>
            <a:r>
              <a:rPr lang="ru-RU" sz="4000" i="1" dirty="0"/>
              <a:t>Sergio Ramos García</a:t>
            </a:r>
            <a:r>
              <a:rPr lang="ru-RU" sz="4000" dirty="0"/>
              <a:t>) е </a:t>
            </a:r>
            <a:r>
              <a:rPr lang="ru-RU" sz="4000" dirty="0">
                <a:hlinkClick r:id="rId3" tooltip="Испания"/>
              </a:rPr>
              <a:t>испански</a:t>
            </a:r>
            <a:r>
              <a:rPr lang="ru-RU" sz="4000" dirty="0"/>
              <a:t> </a:t>
            </a:r>
            <a:r>
              <a:rPr lang="ru-RU" sz="4000" dirty="0">
                <a:hlinkClick r:id="rId4" tooltip="Футболист"/>
              </a:rPr>
              <a:t>футболист</a:t>
            </a:r>
            <a:r>
              <a:rPr lang="ru-RU" sz="4000" dirty="0"/>
              <a:t>-национал. Играе като </a:t>
            </a:r>
            <a:r>
              <a:rPr lang="ru-RU" sz="4000" dirty="0">
                <a:hlinkClick r:id="rId5" tooltip="Защитник (футбол)"/>
              </a:rPr>
              <a:t>защитник</a:t>
            </a:r>
            <a:r>
              <a:rPr lang="ru-RU" sz="4000" dirty="0"/>
              <a:t> за испанския </a:t>
            </a:r>
            <a:r>
              <a:rPr lang="ru-RU" sz="4000" dirty="0">
                <a:hlinkClick r:id="rId6" tooltip="Реал Мадрид"/>
              </a:rPr>
              <a:t>Реал Мадрид</a:t>
            </a:r>
            <a:r>
              <a:rPr lang="ru-RU" sz="4000" dirty="0"/>
              <a:t>.</a:t>
            </a:r>
            <a:endParaRPr lang="bg-BG" sz="4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Зинедин Зидан</a:t>
            </a:r>
            <a:endParaRPr lang="bg-B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9458" name="Picture 2" descr="C:\Users\sami\Desktop\638-397-zinedin-zid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286808" cy="4452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Информация за Зидан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Зинедин Язид Зидан</a:t>
            </a:r>
            <a:r>
              <a:rPr lang="ru-RU" dirty="0"/>
              <a:t> (на </a:t>
            </a:r>
            <a:r>
              <a:rPr lang="ru-RU" dirty="0">
                <a:hlinkClick r:id="rId2" tooltip="Френски език"/>
              </a:rPr>
              <a:t>френски</a:t>
            </a:r>
            <a:r>
              <a:rPr lang="ru-RU" dirty="0"/>
              <a:t>: </a:t>
            </a:r>
            <a:r>
              <a:rPr lang="ru-RU" i="1" dirty="0"/>
              <a:t>Zinedine Yazid Zidane</a:t>
            </a:r>
            <a:r>
              <a:rPr lang="ru-RU" dirty="0"/>
              <a:t>), по прякор </a:t>
            </a:r>
            <a:r>
              <a:rPr lang="ru-RU" b="1" dirty="0"/>
              <a:t>Зизу</a:t>
            </a:r>
            <a:r>
              <a:rPr lang="ru-RU" dirty="0"/>
              <a:t>, е бивш </a:t>
            </a:r>
            <a:r>
              <a:rPr lang="ru-RU" dirty="0">
                <a:hlinkClick r:id="rId3" tooltip="Франция"/>
              </a:rPr>
              <a:t>френски</a:t>
            </a:r>
            <a:r>
              <a:rPr lang="ru-RU" dirty="0"/>
              <a:t> </a:t>
            </a:r>
            <a:r>
              <a:rPr lang="ru-RU" dirty="0">
                <a:hlinkClick r:id="rId4" tooltip="Футболист"/>
              </a:rPr>
              <a:t>футболист</a:t>
            </a:r>
            <a:r>
              <a:rPr lang="ru-RU" dirty="0"/>
              <a:t>, полузащитник и настоящ старши треньор на </a:t>
            </a:r>
            <a:r>
              <a:rPr lang="ru-RU" dirty="0">
                <a:hlinkClick r:id="rId5" tooltip="Реал Мадрид"/>
              </a:rPr>
              <a:t>Реал Мадрид</a:t>
            </a:r>
            <a:r>
              <a:rPr lang="ru-RU" dirty="0"/>
              <a:t>. Известен е със своята техника, отличен пас и удар. Определян е от мнозина за един от най-добрите плеймейкъри в историята на футбола. Зидан е изиграл пет сезона в </a:t>
            </a:r>
            <a:r>
              <a:rPr lang="ru-RU" dirty="0">
                <a:hlinkClick r:id="rId6" tooltip="Ювентус"/>
              </a:rPr>
              <a:t>Ювентус</a:t>
            </a:r>
            <a:r>
              <a:rPr lang="ru-RU" dirty="0"/>
              <a:t>, където печели </a:t>
            </a:r>
            <a:r>
              <a:rPr lang="ru-RU" dirty="0">
                <a:hlinkClick r:id="rId7" tooltip="Шампионската лига"/>
              </a:rPr>
              <a:t>Шампионската лига</a:t>
            </a:r>
            <a:r>
              <a:rPr lang="ru-RU" dirty="0"/>
              <a:t>, </a:t>
            </a:r>
            <a:r>
              <a:rPr lang="ru-RU" dirty="0">
                <a:hlinkClick r:id="rId8" tooltip="Серия А"/>
              </a:rPr>
              <a:t>Серия А</a:t>
            </a:r>
            <a:r>
              <a:rPr lang="ru-RU" dirty="0"/>
              <a:t>, </a:t>
            </a:r>
            <a:r>
              <a:rPr lang="ru-RU" dirty="0">
                <a:hlinkClick r:id="rId9" tooltip="Суперкупа на Италия"/>
              </a:rPr>
              <a:t>Суперкупата на Италия</a:t>
            </a:r>
            <a:r>
              <a:rPr lang="ru-RU" dirty="0"/>
              <a:t>, </a:t>
            </a:r>
            <a:r>
              <a:rPr lang="ru-RU" dirty="0">
                <a:hlinkClick r:id="rId10" tooltip="Суперкупа на УЕФА"/>
              </a:rPr>
              <a:t>Суперкупата на Европа</a:t>
            </a:r>
            <a:r>
              <a:rPr lang="ru-RU" dirty="0"/>
              <a:t> и </a:t>
            </a:r>
            <a:r>
              <a:rPr lang="ru-RU" dirty="0">
                <a:hlinkClick r:id="rId11" tooltip="Междуконтинентална купа"/>
              </a:rPr>
              <a:t>Междуконтиненталната купа</a:t>
            </a:r>
            <a:r>
              <a:rPr lang="ru-RU" dirty="0"/>
              <a:t>. През </a:t>
            </a:r>
            <a:r>
              <a:rPr lang="ru-RU" dirty="0">
                <a:hlinkClick r:id="rId12" tooltip="1998"/>
              </a:rPr>
              <a:t>1998</a:t>
            </a:r>
            <a:r>
              <a:rPr lang="ru-RU" dirty="0"/>
              <a:t> г. става </a:t>
            </a:r>
            <a:r>
              <a:rPr lang="ru-RU" dirty="0">
                <a:hlinkClick r:id="rId13" tooltip="Световен шампион"/>
              </a:rPr>
              <a:t>световен шампион</a:t>
            </a:r>
            <a:r>
              <a:rPr lang="ru-RU" dirty="0"/>
              <a:t> с Франция и печели Златната топка през същата година. Две години по-късно печели и </a:t>
            </a:r>
            <a:r>
              <a:rPr lang="ru-RU" dirty="0">
                <a:hlinkClick r:id="rId14" tooltip="Европейско първенство по футбол"/>
              </a:rPr>
              <a:t>Европейското първенство</a:t>
            </a:r>
            <a:r>
              <a:rPr lang="ru-RU" dirty="0"/>
              <a:t>.</a:t>
            </a:r>
            <a:endParaRPr lang="bg-BG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bg-BG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Това беше представено от : Самидин Афузов</a:t>
            </a:r>
            <a:endParaRPr lang="bg-BG" sz="3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g-BG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Проверил : Лида Юрукова</a:t>
            </a:r>
            <a:endParaRPr lang="bg-BG" sz="4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Марадона </a:t>
            </a:r>
            <a:endParaRPr lang="bg-B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2050" name="Picture 2" descr="C:\Users\sami\Desktop\618x3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358246" cy="4452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Информация за Марадона</a:t>
            </a:r>
            <a:endParaRPr lang="bg-B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Диего Армандо Марадона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(на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Испански език"/>
              </a:rPr>
              <a:t>испански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 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Diego Armando Maradona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е бивш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Аржентина"/>
              </a:rPr>
              <a:t>аржентински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4" tooltip="Футбол"/>
              </a:rPr>
              <a:t>футболист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и настоящ треньор, една от най-големите и обичани, но и противоречиви звезди на футбола.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5" tooltip="ru:Игрок столетия по версии ФИФА"/>
              </a:rPr>
              <a:t>Най-добрият футболист на XX век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по гласуване на официалния сайт на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6" tooltip="ФИФА"/>
              </a:rPr>
              <a:t>ФИФА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където той набира 53,6 % от гласовете.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Най-добрият футболист на световни първенства, според вестник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7" tooltip="Таймс"/>
              </a:rPr>
              <a:t>Таймс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(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8" tooltip="Англия"/>
              </a:rPr>
              <a:t>Англия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  <a:r>
              <a:rPr lang="ru-RU" baseline="30000" dirty="0">
                <a:solidFill>
                  <a:schemeClr val="tx1">
                    <a:lumMod val="95000"/>
                    <a:lumOff val="5000"/>
                  </a:schemeClr>
                </a:solidFill>
                <a:hlinkClick r:id="rId9"/>
              </a:rPr>
              <a:t>[1]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Вторият сред най-добрите играчи в историята на футбола по версия на списание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10" tooltip="ru:Placar"/>
              </a:rPr>
              <a:t>Плакар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(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11" tooltip="Бразилия"/>
              </a:rPr>
              <a:t>Бразилия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от 1999 г. </a:t>
            </a:r>
            <a:r>
              <a:rPr lang="ru-RU" baseline="30000" dirty="0">
                <a:solidFill>
                  <a:schemeClr val="tx1">
                    <a:lumMod val="95000"/>
                    <a:lumOff val="5000"/>
                  </a:schemeClr>
                </a:solidFill>
                <a:hlinkClick r:id="rId9"/>
              </a:rPr>
              <a:t>[2]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bg-BG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Христо Стоичков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3075" name="Picture 3" descr="C:\Users\sami\Desktop\Христо-Стоичков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382000" cy="4452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Информация за Стоичков</a:t>
            </a:r>
            <a:endParaRPr lang="bg-B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Христо Стоичков </a:t>
            </a:r>
            <a:r>
              <a:rPr lang="ru-RU" b="1" dirty="0"/>
              <a:t>Стоичков</a:t>
            </a:r>
            <a:r>
              <a:rPr lang="ru-RU" b="1" dirty="0"/>
              <a:t>,</a:t>
            </a:r>
            <a:r>
              <a:rPr lang="ru-RU" dirty="0"/>
              <a:t> известен </a:t>
            </a:r>
            <a:r>
              <a:rPr lang="ru-RU" dirty="0"/>
              <a:t>още</a:t>
            </a:r>
            <a:r>
              <a:rPr lang="ru-RU" dirty="0"/>
              <a:t> като „</a:t>
            </a:r>
            <a:r>
              <a:rPr lang="ru-RU" b="1" dirty="0"/>
              <a:t>Камата</a:t>
            </a:r>
            <a:r>
              <a:rPr lang="ru-RU" dirty="0"/>
              <a:t>“, е </a:t>
            </a:r>
            <a:r>
              <a:rPr lang="ru-RU" dirty="0">
                <a:hlinkClick r:id="rId2" tooltip="България"/>
              </a:rPr>
              <a:t>български</a:t>
            </a:r>
            <a:r>
              <a:rPr lang="ru-RU" dirty="0"/>
              <a:t> </a:t>
            </a:r>
            <a:r>
              <a:rPr lang="ru-RU" dirty="0">
                <a:hlinkClick r:id="rId3" tooltip="Футбол"/>
              </a:rPr>
              <a:t>футболист</a:t>
            </a:r>
            <a:r>
              <a:rPr lang="ru-RU" dirty="0"/>
              <a:t>, </a:t>
            </a:r>
            <a:r>
              <a:rPr lang="ru-RU" dirty="0">
                <a:hlinkClick r:id="rId4" tooltip="Треньор"/>
              </a:rPr>
              <a:t>треньор</a:t>
            </a:r>
            <a:r>
              <a:rPr lang="ru-RU" dirty="0"/>
              <a:t> и </a:t>
            </a:r>
            <a:r>
              <a:rPr lang="ru-RU" dirty="0">
                <a:hlinkClick r:id="rId5" tooltip="Почетен консул"/>
              </a:rPr>
              <a:t>почетен консул</a:t>
            </a:r>
            <a:r>
              <a:rPr lang="ru-RU" dirty="0"/>
              <a:t> на България в </a:t>
            </a:r>
            <a:r>
              <a:rPr lang="ru-RU" dirty="0">
                <a:hlinkClick r:id="rId6" tooltip="Испания"/>
              </a:rPr>
              <a:t>Испания</a:t>
            </a:r>
            <a:r>
              <a:rPr lang="ru-RU" dirty="0"/>
              <a:t>. Той е най-</a:t>
            </a:r>
            <a:r>
              <a:rPr lang="ru-RU" dirty="0"/>
              <a:t>успелият</a:t>
            </a:r>
            <a:r>
              <a:rPr lang="ru-RU" dirty="0"/>
              <a:t> български футболист, избран в идеалния отбор на България за всички времена, носител на най-</a:t>
            </a:r>
            <a:r>
              <a:rPr lang="ru-RU" dirty="0"/>
              <a:t>престижните</a:t>
            </a:r>
            <a:r>
              <a:rPr lang="ru-RU" dirty="0"/>
              <a:t> </a:t>
            </a:r>
            <a:r>
              <a:rPr lang="ru-RU" dirty="0"/>
              <a:t>футболни</a:t>
            </a:r>
            <a:r>
              <a:rPr lang="ru-RU" dirty="0"/>
              <a:t> награди (</a:t>
            </a:r>
            <a:r>
              <a:rPr lang="ru-RU" b="1" dirty="0">
                <a:hlinkClick r:id="rId7" tooltip="Златна топка"/>
              </a:rPr>
              <a:t>Златна топка</a:t>
            </a:r>
            <a:r>
              <a:rPr lang="ru-RU" b="1" dirty="0"/>
              <a:t>, </a:t>
            </a:r>
            <a:r>
              <a:rPr lang="ru-RU" b="1" dirty="0">
                <a:hlinkClick r:id="rId8" tooltip="Златна обувка"/>
              </a:rPr>
              <a:t>Златна обувка</a:t>
            </a:r>
            <a:r>
              <a:rPr lang="ru-RU" dirty="0"/>
              <a:t>), носител на </a:t>
            </a:r>
            <a:r>
              <a:rPr lang="ru-RU" dirty="0">
                <a:hlinkClick r:id="rId9" tooltip="Шампионска лига на УЕФА"/>
              </a:rPr>
              <a:t>купата на Европейските шампиони</a:t>
            </a:r>
            <a:r>
              <a:rPr lang="ru-RU" dirty="0"/>
              <a:t>, </a:t>
            </a:r>
            <a:r>
              <a:rPr lang="ru-RU" dirty="0">
                <a:hlinkClick r:id="rId10" tooltip="Купа на носителите на купи"/>
              </a:rPr>
              <a:t>Купата на носителите на национални купи</a:t>
            </a:r>
            <a:r>
              <a:rPr lang="ru-RU" dirty="0"/>
              <a:t>, избран в идеалния състав и голмайстор на </a:t>
            </a:r>
            <a:r>
              <a:rPr lang="ru-RU" u="sng" dirty="0">
                <a:hlinkClick r:id="rId11" tooltip="Световно първенство по футбол"/>
              </a:rPr>
              <a:t>Световното първенство по футбол</a:t>
            </a:r>
            <a:r>
              <a:rPr lang="ru-RU" dirty="0"/>
              <a:t> в САЩ 1994. Христо Стоичков е трикратен шампион на </a:t>
            </a:r>
            <a:r>
              <a:rPr lang="ru-RU" dirty="0">
                <a:hlinkClick r:id="rId12" tooltip="„А“ футболна група"/>
              </a:rPr>
              <a:t>България</a:t>
            </a:r>
            <a:r>
              <a:rPr lang="ru-RU" dirty="0"/>
              <a:t> и петкратен шампион на </a:t>
            </a:r>
            <a:r>
              <a:rPr lang="ru-RU" dirty="0">
                <a:hlinkClick r:id="rId13" tooltip="Примера дивисион"/>
              </a:rPr>
              <a:t>Испания</a:t>
            </a:r>
            <a:r>
              <a:rPr lang="ru-RU" dirty="0"/>
              <a:t>. Избиран е за </a:t>
            </a:r>
            <a:r>
              <a:rPr lang="ru-RU" dirty="0">
                <a:hlinkClick r:id="rId14" tooltip="Футболист № 1 на България"/>
              </a:rPr>
              <a:t>Футболист № 1 на България</a:t>
            </a:r>
            <a:r>
              <a:rPr lang="ru-RU" dirty="0"/>
              <a:t> 5 пъти.</a:t>
            </a:r>
            <a:endParaRPr lang="bg-B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Йордан Лечков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098" name="Picture 2" descr="C:\Users\sami\Desktop\йордан-лечков-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286808" cy="4452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Информация за Лечков </a:t>
            </a:r>
            <a:endParaRPr lang="bg-B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Йордан Лечков Янков е известен български футболист, полузащитник. В националния отбор по футбол на България до 1998 година. Играе футбол от 1984 до 2002 година във ФК Сливен, ЦСКА, Хамбургер Шпортферайн, Олимпик Марсилия и Бешикташ</a:t>
            </a:r>
            <a:r>
              <a:rPr lang="ru-RU" sz="3600" dirty="0" smtClean="0"/>
              <a:t>.</a:t>
            </a:r>
            <a:endParaRPr lang="bg-BG" sz="3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</TotalTime>
  <Words>345</Words>
  <Application>Microsoft Office PowerPoint</Application>
  <PresentationFormat>Презентация на цял екран (4:3)</PresentationFormat>
  <Paragraphs>55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36</vt:i4>
      </vt:variant>
    </vt:vector>
  </HeadingPairs>
  <TitlesOfParts>
    <vt:vector size="37" baseType="lpstr">
      <vt:lpstr>Поток</vt:lpstr>
      <vt:lpstr>Футбол преди и сега </vt:lpstr>
      <vt:lpstr>Пеле</vt:lpstr>
      <vt:lpstr>Информация за Пеле</vt:lpstr>
      <vt:lpstr>Марадона </vt:lpstr>
      <vt:lpstr>Информация за Марадона</vt:lpstr>
      <vt:lpstr>Христо Стоичков</vt:lpstr>
      <vt:lpstr>Информация за Стоичков</vt:lpstr>
      <vt:lpstr>Йордан Лечков</vt:lpstr>
      <vt:lpstr>Информация за Лечков </vt:lpstr>
      <vt:lpstr>Трифон Иванов</vt:lpstr>
      <vt:lpstr>Информация за Иванов</vt:lpstr>
      <vt:lpstr>Димитър Бербатов</vt:lpstr>
      <vt:lpstr>Информация за Бербатов</vt:lpstr>
      <vt:lpstr>Лионел Меси</vt:lpstr>
      <vt:lpstr>Информация за Меси</vt:lpstr>
      <vt:lpstr>Роналдиньо</vt:lpstr>
      <vt:lpstr>Информация за Роналдиньо </vt:lpstr>
      <vt:lpstr>Неймар</vt:lpstr>
      <vt:lpstr>Информация за Неймар</vt:lpstr>
      <vt:lpstr>Луис Суарес</vt:lpstr>
      <vt:lpstr>Информация за Суарес</vt:lpstr>
      <vt:lpstr>Тер Щеген</vt:lpstr>
      <vt:lpstr>Информация за Марк</vt:lpstr>
      <vt:lpstr>Кристиано Роналдо</vt:lpstr>
      <vt:lpstr>Информация за Роналдо</vt:lpstr>
      <vt:lpstr>Карим Бензема</vt:lpstr>
      <vt:lpstr>Информация за Бензема</vt:lpstr>
      <vt:lpstr>Гарет Бейл</vt:lpstr>
      <vt:lpstr>Информация за Бейл</vt:lpstr>
      <vt:lpstr>Хамес Родригес</vt:lpstr>
      <vt:lpstr>Информация за Хамес</vt:lpstr>
      <vt:lpstr>Серхио Рамос</vt:lpstr>
      <vt:lpstr>Информация за Рамос</vt:lpstr>
      <vt:lpstr>Зинедин Зидан</vt:lpstr>
      <vt:lpstr>Информация за Зидан</vt:lpstr>
      <vt:lpstr>Това беше представено от : Самидин Афузов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Футбол преди и сега</dc:title>
  <dc:creator>sami</dc:creator>
  <cp:lastModifiedBy>Student6</cp:lastModifiedBy>
  <cp:revision>11</cp:revision>
  <dcterms:created xsi:type="dcterms:W3CDTF">2017-03-13T16:36:45Z</dcterms:created>
  <dcterms:modified xsi:type="dcterms:W3CDTF">2017-03-14T09:36:52Z</dcterms:modified>
</cp:coreProperties>
</file>