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B46EF70-D019-4351-8B30-F5AD5AB9E350}" type="datetimeFigureOut">
              <a:rPr lang="bg-BG" smtClean="0"/>
              <a:pPr/>
              <a:t>2.5.2018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602E4C2-3494-4289-A5C9-495E82F88286}" type="slidenum">
              <a:rPr lang="bg-BG" smtClean="0"/>
              <a:pPr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Най-странните животни на Земята</a:t>
            </a:r>
            <a:endParaRPr lang="bg-B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 Ай-ай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Ай-ай е малък лемур. Има големи, изцъклени очи, </a:t>
            </a:r>
            <a:r>
              <a:rPr lang="ru-RU" dirty="0" smtClean="0"/>
              <a:t>огромни уши </a:t>
            </a:r>
            <a:r>
              <a:rPr lang="ru-RU" dirty="0"/>
              <a:t>и </a:t>
            </a:r>
            <a:r>
              <a:rPr lang="ru-RU" dirty="0" smtClean="0"/>
              <a:t> </a:t>
            </a:r>
            <a:r>
              <a:rPr lang="ru-RU" dirty="0"/>
              <a:t>дълги пръсти. </a:t>
            </a:r>
            <a:endParaRPr lang="bg-BG" dirty="0"/>
          </a:p>
          <a:p>
            <a:endParaRPr lang="bg-BG" dirty="0"/>
          </a:p>
        </p:txBody>
      </p:sp>
      <p:pic>
        <p:nvPicPr>
          <p:cNvPr id="5" name="Content Placeholder 4" descr="ЛемурАйАй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071678"/>
            <a:ext cx="4038600" cy="3305978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Йети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Ракът Йети е открит през 2005 г във водите на Тихия океан. Името си получава заради пухкавия си външен вид, напомнящ много на гъстата бяла козина на снежния човек Йети. Неговата дължина достига 15 см.</a:t>
            </a:r>
          </a:p>
          <a:p>
            <a:endParaRPr lang="bg-BG" dirty="0"/>
          </a:p>
        </p:txBody>
      </p:sp>
      <p:pic>
        <p:nvPicPr>
          <p:cNvPr id="5" name="Content Placeholder 4" descr="Рак Йети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Риба с прозрачна глава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Малка, дълбоководна риба, за която напълно важи изразът „има очи на гърба“. Тя може да гледа във всички посоки през прозрачния щит на главата си. Затова я наричат рибата с прозрачна глава.</a:t>
            </a:r>
            <a:endParaRPr lang="bg-BG" dirty="0"/>
          </a:p>
        </p:txBody>
      </p:sp>
      <p:pic>
        <p:nvPicPr>
          <p:cNvPr id="5" name="Content Placeholder 4" descr="Риба с прозрачна глава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Дъмбо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Октоподът Дъмбо има ушички, които много приличат на героя на Дисни – слончето Дъмбо. А и с тях то се придвижва!</a:t>
            </a:r>
          </a:p>
          <a:p>
            <a:endParaRPr lang="bg-BG" dirty="0"/>
          </a:p>
        </p:txBody>
      </p:sp>
      <p:pic>
        <p:nvPicPr>
          <p:cNvPr id="5" name="Content Placeholder 4" descr="Октопод Дъмбо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1785926"/>
            <a:ext cx="4038600" cy="359173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Морски дявол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Голямата, грозна и бодлива риба от снимката е женският морски дявол. Мъжкият е 20 пъти по-малък и е  като малко петно, върху нея.</a:t>
            </a:r>
            <a:endParaRPr lang="bg-BG" dirty="0"/>
          </a:p>
        </p:txBody>
      </p:sp>
      <p:pic>
        <p:nvPicPr>
          <p:cNvPr id="5" name="Content Placeholder 4" descr="Морски дявол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Жабориба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Жаборибата буквално има очи на гърба си, както и свежи бузки и брадичка. Тя се разхожда и плува. Нещо средно е между риба, жаба, зебра и кехлибар.</a:t>
            </a:r>
          </a:p>
          <a:p>
            <a:endParaRPr lang="bg-BG" dirty="0"/>
          </a:p>
        </p:txBody>
      </p:sp>
      <p:pic>
        <p:nvPicPr>
          <p:cNvPr id="5" name="Content Placeholder 4" descr="Жабориба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Лисовиден морски дракон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Листовидният морски дракон е риба, която прилича на разлистено клонче. Когато плува, може лесно да бъде сбъркано с водорасло и по този начин се предпазва от хищници</a:t>
            </a:r>
            <a:endParaRPr lang="bg-BG" dirty="0"/>
          </a:p>
        </p:txBody>
      </p:sp>
      <p:pic>
        <p:nvPicPr>
          <p:cNvPr id="5" name="Content Placeholder 4" descr="Листовиден морски дракон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Топчеста риба</a:t>
            </a:r>
            <a:endParaRPr lang="bg-B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bg-BG" dirty="0" smtClean="0"/>
              <a:t>Топчестата риба живее на дълбочина от 600м до 1200м. Тялото й няма никакви мускули. Вместо това е изградена от желеподобна материя.</a:t>
            </a:r>
          </a:p>
          <a:p>
            <a:endParaRPr lang="bg-BG" dirty="0"/>
          </a:p>
        </p:txBody>
      </p:sp>
      <p:pic>
        <p:nvPicPr>
          <p:cNvPr id="5" name="Content Placeholder 4" descr="Топчеста риба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8200" y="2470944"/>
            <a:ext cx="4038600" cy="3028950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11</TotalTime>
  <Words>252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Verve</vt:lpstr>
      <vt:lpstr>Най-странните животни на Земята</vt:lpstr>
      <vt:lpstr> Ай-ай</vt:lpstr>
      <vt:lpstr>Йети</vt:lpstr>
      <vt:lpstr>Риба с прозрачна глава</vt:lpstr>
      <vt:lpstr>Дъмбо</vt:lpstr>
      <vt:lpstr>Морски дявол</vt:lpstr>
      <vt:lpstr>Жабориба</vt:lpstr>
      <vt:lpstr>Лисовиден морски дракон</vt:lpstr>
      <vt:lpstr>Топчеста риба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Най-странните животни на Земята</dc:title>
  <dc:creator>User</dc:creator>
  <cp:lastModifiedBy>User</cp:lastModifiedBy>
  <cp:revision>2</cp:revision>
  <dcterms:created xsi:type="dcterms:W3CDTF">2018-04-02T20:57:44Z</dcterms:created>
  <dcterms:modified xsi:type="dcterms:W3CDTF">2018-05-01T21:33:27Z</dcterms:modified>
</cp:coreProperties>
</file>