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2128" y="3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DF33-A4D6-44E6-AA0A-BC817BA01197}" type="datetimeFigureOut">
              <a:rPr lang="bg-BG" smtClean="0"/>
              <a:t>21.8.2020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894A-24E6-46E3-98B8-E590ADECF1F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DF33-A4D6-44E6-AA0A-BC817BA01197}" type="datetimeFigureOut">
              <a:rPr lang="bg-BG" smtClean="0"/>
              <a:t>21.8.2020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894A-24E6-46E3-98B8-E590ADECF1F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DF33-A4D6-44E6-AA0A-BC817BA01197}" type="datetimeFigureOut">
              <a:rPr lang="bg-BG" smtClean="0"/>
              <a:t>21.8.2020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894A-24E6-46E3-98B8-E590ADECF1F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DF33-A4D6-44E6-AA0A-BC817BA01197}" type="datetimeFigureOut">
              <a:rPr lang="bg-BG" smtClean="0"/>
              <a:t>21.8.2020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894A-24E6-46E3-98B8-E590ADECF1F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DF33-A4D6-44E6-AA0A-BC817BA01197}" type="datetimeFigureOut">
              <a:rPr lang="bg-BG" smtClean="0"/>
              <a:t>21.8.2020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894A-24E6-46E3-98B8-E590ADECF1F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DF33-A4D6-44E6-AA0A-BC817BA01197}" type="datetimeFigureOut">
              <a:rPr lang="bg-BG" smtClean="0"/>
              <a:t>21.8.2020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894A-24E6-46E3-98B8-E590ADECF1F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DF33-A4D6-44E6-AA0A-BC817BA01197}" type="datetimeFigureOut">
              <a:rPr lang="bg-BG" smtClean="0"/>
              <a:t>21.8.2020 г.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894A-24E6-46E3-98B8-E590ADECF1F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DF33-A4D6-44E6-AA0A-BC817BA01197}" type="datetimeFigureOut">
              <a:rPr lang="bg-BG" smtClean="0"/>
              <a:t>21.8.2020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894A-24E6-46E3-98B8-E590ADECF1F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DF33-A4D6-44E6-AA0A-BC817BA01197}" type="datetimeFigureOut">
              <a:rPr lang="bg-BG" smtClean="0"/>
              <a:t>21.8.2020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894A-24E6-46E3-98B8-E590ADECF1F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DF33-A4D6-44E6-AA0A-BC817BA01197}" type="datetimeFigureOut">
              <a:rPr lang="bg-BG" smtClean="0"/>
              <a:t>21.8.2020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894A-24E6-46E3-98B8-E590ADECF1F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7DF33-A4D6-44E6-AA0A-BC817BA01197}" type="datetimeFigureOut">
              <a:rPr lang="bg-BG" smtClean="0"/>
              <a:t>21.8.2020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B5894A-24E6-46E3-98B8-E590ADECF1F4}" type="slidenum">
              <a:rPr lang="bg-BG" smtClean="0"/>
              <a:t>‹#›</a:t>
            </a:fld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50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bg-B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7DF33-A4D6-44E6-AA0A-BC817BA01197}" type="datetimeFigureOut">
              <a:rPr lang="bg-BG" smtClean="0"/>
              <a:t>21.8.2020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B5894A-24E6-46E3-98B8-E590ADECF1F4}" type="slidenum">
              <a:rPr lang="bg-BG" smtClean="0"/>
              <a:t>‹#›</a:t>
            </a:fld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30000"/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6672" y="467545"/>
            <a:ext cx="5829300" cy="1656184"/>
          </a:xfrm>
        </p:spPr>
        <p:txBody>
          <a:bodyPr/>
          <a:lstStyle/>
          <a:p>
            <a:r>
              <a:rPr lang="bg-BG" b="1" i="1" dirty="0" smtClean="0">
                <a:solidFill>
                  <a:srgbClr val="002060"/>
                </a:solidFill>
                <a:latin typeface="Palatino Linotype" pitchFamily="18" charset="0"/>
              </a:rPr>
              <a:t>Какво ще е нужно на третокласниците </a:t>
            </a:r>
            <a:endParaRPr lang="bg-BG" b="1" i="1" dirty="0">
              <a:solidFill>
                <a:srgbClr val="002060"/>
              </a:solidFill>
              <a:latin typeface="Palatino Linotype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80" y="1979712"/>
            <a:ext cx="6048672" cy="6696744"/>
          </a:xfrm>
        </p:spPr>
        <p:txBody>
          <a:bodyPr>
            <a:normAutofit fontScale="77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bg-BG" b="1" dirty="0" smtClean="0">
                <a:solidFill>
                  <a:schemeClr val="tx1"/>
                </a:solidFill>
              </a:rPr>
              <a:t> БЕЛ – тетрадки с широки редове </a:t>
            </a:r>
          </a:p>
          <a:p>
            <a:pPr algn="l"/>
            <a:r>
              <a:rPr lang="bg-BG" b="1" dirty="0" smtClean="0">
                <a:solidFill>
                  <a:schemeClr val="tx1"/>
                </a:solidFill>
              </a:rPr>
              <a:t>40 л.– 4 бр. + 1 за занималня</a:t>
            </a:r>
          </a:p>
          <a:p>
            <a:pPr algn="l">
              <a:buFont typeface="Arial" pitchFamily="34" charset="0"/>
              <a:buChar char="•"/>
            </a:pPr>
            <a:r>
              <a:rPr lang="bg-BG" b="1" dirty="0" smtClean="0">
                <a:solidFill>
                  <a:schemeClr val="tx1"/>
                </a:solidFill>
              </a:rPr>
              <a:t>Математика – тетрадки с малки квадратчето 40л. – 2 бр. + 1 за </a:t>
            </a:r>
            <a:r>
              <a:rPr lang="bg-BG" b="1" dirty="0" smtClean="0">
                <a:solidFill>
                  <a:schemeClr val="tx1"/>
                </a:solidFill>
              </a:rPr>
              <a:t>занималня</a:t>
            </a:r>
          </a:p>
          <a:p>
            <a:pPr algn="l">
              <a:buFont typeface="Arial" pitchFamily="34" charset="0"/>
              <a:buChar char="•"/>
            </a:pPr>
            <a:r>
              <a:rPr lang="bg-BG" b="1" dirty="0" smtClean="0">
                <a:solidFill>
                  <a:schemeClr val="tx1"/>
                </a:solidFill>
              </a:rPr>
              <a:t>Атлас/ релефна карта на България</a:t>
            </a:r>
            <a:endParaRPr lang="bg-BG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bg-BG" b="1" dirty="0" smtClean="0">
                <a:solidFill>
                  <a:schemeClr val="tx1"/>
                </a:solidFill>
              </a:rPr>
              <a:t>Музика- нотна тетрадка</a:t>
            </a:r>
          </a:p>
          <a:p>
            <a:pPr algn="l">
              <a:buFont typeface="Arial" pitchFamily="34" charset="0"/>
              <a:buChar char="•"/>
            </a:pPr>
            <a:r>
              <a:rPr lang="bg-BG" b="1" dirty="0" smtClean="0">
                <a:solidFill>
                  <a:schemeClr val="tx1"/>
                </a:solidFill>
              </a:rPr>
              <a:t>Химикали – син цвят 2бр., зелен – 1бр.</a:t>
            </a:r>
          </a:p>
          <a:p>
            <a:pPr algn="l">
              <a:buFont typeface="Arial" pitchFamily="34" charset="0"/>
              <a:buChar char="•"/>
            </a:pPr>
            <a:r>
              <a:rPr lang="bg-BG" b="1" dirty="0" smtClean="0">
                <a:solidFill>
                  <a:schemeClr val="tx1"/>
                </a:solidFill>
              </a:rPr>
              <a:t>Моливи – НВ / 2 В – 2 бр.</a:t>
            </a:r>
          </a:p>
          <a:p>
            <a:pPr algn="l">
              <a:buFont typeface="Arial" pitchFamily="34" charset="0"/>
              <a:buChar char="•"/>
            </a:pPr>
            <a:r>
              <a:rPr lang="bg-BG" b="1" dirty="0" smtClean="0">
                <a:solidFill>
                  <a:schemeClr val="tx1"/>
                </a:solidFill>
              </a:rPr>
              <a:t>Острилка, гума, ножица, сухо лепило</a:t>
            </a:r>
          </a:p>
          <a:p>
            <a:pPr algn="l">
              <a:buFont typeface="Arial" pitchFamily="34" charset="0"/>
              <a:buChar char="•"/>
            </a:pPr>
            <a:r>
              <a:rPr lang="bg-BG" b="1" dirty="0" smtClean="0">
                <a:solidFill>
                  <a:schemeClr val="tx1"/>
                </a:solidFill>
              </a:rPr>
              <a:t>Линия , триъгълник</a:t>
            </a:r>
          </a:p>
          <a:p>
            <a:pPr algn="l">
              <a:buFont typeface="Arial" pitchFamily="34" charset="0"/>
              <a:buChar char="•"/>
            </a:pPr>
            <a:r>
              <a:rPr lang="bg-BG" b="1" dirty="0" smtClean="0">
                <a:solidFill>
                  <a:schemeClr val="tx1"/>
                </a:solidFill>
              </a:rPr>
              <a:t>Акварелни бои, четки, чашка, подложка за </a:t>
            </a:r>
            <a:r>
              <a:rPr lang="bg-BG" b="1" dirty="0" smtClean="0">
                <a:solidFill>
                  <a:schemeClr val="tx1"/>
                </a:solidFill>
              </a:rPr>
              <a:t>чина, темперни бои и палитра</a:t>
            </a:r>
            <a:endParaRPr lang="bg-BG" b="1" dirty="0" smtClean="0">
              <a:solidFill>
                <a:schemeClr val="tx1"/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bg-BG" b="1" dirty="0" smtClean="0">
                <a:solidFill>
                  <a:schemeClr val="tx1"/>
                </a:solidFill>
              </a:rPr>
              <a:t>Цветни моливи, флумастери, маслени пастели</a:t>
            </a:r>
          </a:p>
          <a:p>
            <a:pPr algn="l">
              <a:buFont typeface="Arial" pitchFamily="34" charset="0"/>
              <a:buChar char="•"/>
            </a:pPr>
            <a:r>
              <a:rPr lang="bg-BG" b="1" dirty="0" smtClean="0">
                <a:solidFill>
                  <a:schemeClr val="tx1"/>
                </a:solidFill>
              </a:rPr>
              <a:t>Пластелин, дъска, ножче за пластелин</a:t>
            </a:r>
          </a:p>
          <a:p>
            <a:pPr algn="l">
              <a:buFont typeface="Arial" pitchFamily="34" charset="0"/>
              <a:buChar char="•"/>
            </a:pPr>
            <a:endParaRPr lang="bg-BG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108</Words>
  <Application>Microsoft Office PowerPoint</Application>
  <PresentationFormat>Презентация на цял екран (4:3)</PresentationFormat>
  <Paragraphs>13</Paragraphs>
  <Slides>1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</vt:i4>
      </vt:variant>
    </vt:vector>
  </HeadingPairs>
  <TitlesOfParts>
    <vt:vector size="5" baseType="lpstr">
      <vt:lpstr>Arial</vt:lpstr>
      <vt:lpstr>Calibri</vt:lpstr>
      <vt:lpstr>Palatino Linotype</vt:lpstr>
      <vt:lpstr>Office Theme</vt:lpstr>
      <vt:lpstr>Какво ще е нужно на третокласниците 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Какво ще е нужно на третокласниците</dc:title>
  <dc:creator>User</dc:creator>
  <cp:lastModifiedBy>35989</cp:lastModifiedBy>
  <cp:revision>4</cp:revision>
  <dcterms:created xsi:type="dcterms:W3CDTF">2020-08-13T17:23:43Z</dcterms:created>
  <dcterms:modified xsi:type="dcterms:W3CDTF">2020-08-20T21:07:34Z</dcterms:modified>
</cp:coreProperties>
</file>