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8" r:id="rId11"/>
    <p:sldId id="26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0A6103-BC7E-43D3-89C0-3DBECD637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F2830DFC-8765-4204-852A-64BCF9FDB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004898D-3C41-48C9-8045-9AFABBB4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70DFFE5-041A-4C85-8BBA-F72BE330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7D70882-23B9-4462-AD03-B9F0BEC0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563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0D20815-6865-4615-97C9-B2F3ACE5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9C13286-C3B8-4CF2-B0B9-F15F840B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AE2F70D-ABE6-4E37-B91F-C06A3FF8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F008DA1-502B-4133-BFB1-384A1848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7B3A114-0319-4932-9697-CCC0B24A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892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EBAE5089-7821-482F-9F43-DBF0F8EC2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5A0C2135-6E0E-464D-96FE-85F187EC3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4374648-B672-4C9A-A921-00F130B5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9E8ABE5-CA41-4773-99E9-0D5E9F4B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78ED340-EC52-4B15-B0FE-A0F44D6C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44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14BAA7-6E62-4587-8C06-B6FD3C9F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CC9C206-C219-4449-AA99-C72ED914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8CBFCCF-DCE4-460E-9019-76CFC967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CE16028-78A3-4868-A270-129CDC93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7B34D68-887D-4CFA-8CA6-9363533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171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BBDDAA-171D-4886-A7C4-2142ABE1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7AC1534-FAB5-4B7F-A39A-0AFC5601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9F9D039-FD9E-46C9-82FA-15B18D69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BBDE8A9-6384-4BD8-9F26-A0F09242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B5CF799-0960-440C-87E2-DBD10453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34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D8C469-01A9-43CA-B0E2-49A14F93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9F4A2F1-0A59-4F3D-B5ED-126956427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717B023-A342-40EF-857E-64DDFD559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81E423A-61FA-40AF-9218-C3E3ECA6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34642AB2-4E37-4C0B-B13D-0806AE53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4F90896-3C00-41AB-AA30-33A0F9F1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26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DBCEC20-D7E9-470E-9C1A-357609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866957F-6F1A-467F-B003-07F9CFA5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EA21B85-E5CE-43EC-961C-20F5FB108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0A330613-9CCA-4529-AC2D-22C3C6B3D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06CC4D09-2646-40A8-9D74-BCB2F9C72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4F474953-EBFB-4FCC-A53F-E354AA4F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2BB3E6C6-7EDE-4748-91CD-1732F6C7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7C6680D8-B907-4A3A-91A3-E1F11545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489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5B74B4A-9B6A-4447-9353-41110B29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7A19E79D-AF11-49D7-B3B9-FD4C9455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645F3F98-27CD-4BBA-80D0-EE65FB1D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10A92B94-665D-4815-B69B-C6B9C539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E6CDFE3D-BB89-41CE-97FF-510DE330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F9F41B5E-7045-46ED-8EDF-07A513C9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8E70DD5F-503C-4549-92C2-354EE476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0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5B2985-431A-44A9-B45C-C206964C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883D008-B601-44AE-B5D7-2ADDA790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C4B3B5D0-D1F4-4114-9AB5-A9AA41545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51B34BC-1645-4D32-BDDA-6EC11580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1B06877-61C0-48DA-A148-B00E69FA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6DBA25F-6902-42BC-A0FF-40F9F0D2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209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2B9AD0-1B6E-4520-8811-85683614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8C7F440D-8D03-4C7B-A981-060EF84E6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C5BC9542-7F42-4521-8277-9CBA22E2F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21EA190-5B8A-4151-A373-B1C54198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7498B3E-2CD9-4FEE-967D-2FB47DD0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4183856-8373-4050-9FF3-EE169E50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49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681AB41A-6ED1-4DED-9DB4-2A2F604C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F616E27-5C08-4AAC-A1F1-021302BE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EFCA521-9E7D-4F1E-9BBC-9F11D4AEE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4041-B3CC-4E1E-99D9-6E4EEEF17AAA}" type="datetimeFigureOut">
              <a:rPr lang="bg-BG" smtClean="0"/>
              <a:t>11.7.2020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AA9A953-6013-4076-BD39-F1BF0BBED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9ED8A11-7FC3-4E03-A4B5-97075D269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CBD0-2AEF-4750-A6DF-72568A0246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12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FD59DF2-CC04-46B4-A0AF-B19091359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3138"/>
            <a:ext cx="9144000" cy="931724"/>
          </a:xfrm>
        </p:spPr>
        <p:txBody>
          <a:bodyPr/>
          <a:lstStyle/>
          <a:p>
            <a:r>
              <a:rPr lang="bg-BG" dirty="0"/>
              <a:t>Цветя и билки</a:t>
            </a:r>
          </a:p>
        </p:txBody>
      </p:sp>
    </p:spTree>
    <p:extLst>
      <p:ext uri="{BB962C8B-B14F-4D97-AF65-F5344CB8AC3E}">
        <p14:creationId xmlns:p14="http://schemas.microsoft.com/office/powerpoint/2010/main" val="76832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1CF6283-308D-4E8A-A039-54A9B46CD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4123">
            <a:off x="7249037" y="2152484"/>
            <a:ext cx="5404313" cy="3890017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71E8DB9-A3D8-451C-B23A-A25C99CF8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0305" cy="5751443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5CD92F42-C6BC-4A82-BB78-DC60523F98CE}"/>
              </a:ext>
            </a:extLst>
          </p:cNvPr>
          <p:cNvSpPr txBox="1"/>
          <p:nvPr/>
        </p:nvSpPr>
        <p:spPr>
          <a:xfrm>
            <a:off x="332187" y="5795098"/>
            <a:ext cx="7195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Липа </a:t>
            </a:r>
          </a:p>
          <a:p>
            <a:r>
              <a:rPr lang="bg-BG" sz="2400" dirty="0"/>
              <a:t>при настинка и грип, успокоява, помага на коремчето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13237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96D8BDC-E583-4585-B945-E80267A2E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/>
          <a:stretch/>
        </p:blipFill>
        <p:spPr>
          <a:xfrm>
            <a:off x="-1" y="277"/>
            <a:ext cx="5991367" cy="6877425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14048E6-C23C-45F7-BE18-A86D4CB4B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05" y="202095"/>
            <a:ext cx="5331407" cy="6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9482249-5ED5-43BF-AA27-99B70B7E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ACD9F5E-C3DB-461C-A8A6-3BA83B4B6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r="428"/>
          <a:stretch/>
        </p:blipFill>
        <p:spPr>
          <a:xfrm>
            <a:off x="6858000" y="3345594"/>
            <a:ext cx="5334000" cy="351240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65F71DD-DB45-4518-BFE6-3369611CB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0753BA7-1383-4238-A947-C84F82820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35459"/>
          <a:stretch/>
        </p:blipFill>
        <p:spPr>
          <a:xfrm>
            <a:off x="7266332" y="20222"/>
            <a:ext cx="4517335" cy="33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B847869-8F7F-4BCE-8E2A-5DCF9924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1" y="167902"/>
            <a:ext cx="8696262" cy="6522196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D490BAC-31AA-4CC1-A321-A295D8028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95"/>
          <a:stretch/>
        </p:blipFill>
        <p:spPr>
          <a:xfrm>
            <a:off x="9216392" y="1989995"/>
            <a:ext cx="2975608" cy="47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806BBAE-D8A2-488B-A50B-7AA9839DABAC}"/>
              </a:ext>
            </a:extLst>
          </p:cNvPr>
          <p:cNvSpPr txBox="1"/>
          <p:nvPr/>
        </p:nvSpPr>
        <p:spPr>
          <a:xfrm>
            <a:off x="8136835" y="1720840"/>
            <a:ext cx="3591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Горска ягода</a:t>
            </a:r>
          </a:p>
          <a:p>
            <a:endParaRPr lang="bg-BG" sz="2400" dirty="0"/>
          </a:p>
          <a:p>
            <a:r>
              <a:rPr lang="bg-BG" sz="2400" dirty="0"/>
              <a:t>Плодовете – витамин С</a:t>
            </a:r>
          </a:p>
          <a:p>
            <a:r>
              <a:rPr lang="bg-BG" sz="2400" dirty="0"/>
              <a:t>Листата и корените – при </a:t>
            </a:r>
            <a:r>
              <a:rPr lang="ru-RU" sz="2400" dirty="0" err="1"/>
              <a:t>чернодробни</a:t>
            </a:r>
            <a:r>
              <a:rPr lang="ru-RU" sz="2400" dirty="0"/>
              <a:t>, </a:t>
            </a:r>
            <a:r>
              <a:rPr lang="ru-RU" sz="2400" dirty="0" err="1"/>
              <a:t>храносмилателни</a:t>
            </a:r>
            <a:r>
              <a:rPr lang="ru-RU" sz="2400" dirty="0"/>
              <a:t> и </a:t>
            </a:r>
            <a:r>
              <a:rPr lang="ru-RU" sz="2400" dirty="0" err="1"/>
              <a:t>сърдечно-съдови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– </a:t>
            </a:r>
            <a:r>
              <a:rPr lang="ru-RU" sz="2400" dirty="0" err="1"/>
              <a:t>диария</a:t>
            </a:r>
            <a:r>
              <a:rPr lang="ru-RU" sz="2400" dirty="0"/>
              <a:t>, </a:t>
            </a:r>
            <a:r>
              <a:rPr lang="ru-RU" sz="2400" dirty="0" err="1"/>
              <a:t>високо</a:t>
            </a:r>
            <a:r>
              <a:rPr lang="ru-RU" sz="2400" dirty="0"/>
              <a:t> </a:t>
            </a:r>
            <a:r>
              <a:rPr lang="ru-RU" sz="2400" dirty="0" err="1"/>
              <a:t>кръвно</a:t>
            </a:r>
            <a:r>
              <a:rPr lang="ru-RU" sz="2400" dirty="0"/>
              <a:t> </a:t>
            </a:r>
            <a:r>
              <a:rPr lang="ru-RU" sz="2400" dirty="0" err="1"/>
              <a:t>налягане</a:t>
            </a:r>
            <a:r>
              <a:rPr lang="ru-RU" sz="2400" dirty="0"/>
              <a:t>.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9385BE6-6E16-471B-8802-4E14D42A8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4556"/>
            <a:ext cx="7527234" cy="75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1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5E719C1-190B-4727-A34C-E65272B2CC37}"/>
              </a:ext>
            </a:extLst>
          </p:cNvPr>
          <p:cNvSpPr txBox="1"/>
          <p:nvPr/>
        </p:nvSpPr>
        <p:spPr>
          <a:xfrm>
            <a:off x="1765314" y="397564"/>
            <a:ext cx="282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Градинска иглика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151D5C7-EA1F-48B9-A2C4-EAB23D90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967"/>
            <a:ext cx="6228522" cy="4287299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AF75093-76F0-451F-A5C4-003CCA767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42" y="2484783"/>
            <a:ext cx="5830957" cy="4373217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F6658E80-04C1-421C-9EF8-D9F6FC4EEF90}"/>
              </a:ext>
            </a:extLst>
          </p:cNvPr>
          <p:cNvSpPr txBox="1"/>
          <p:nvPr/>
        </p:nvSpPr>
        <p:spPr>
          <a:xfrm>
            <a:off x="7865164" y="397564"/>
            <a:ext cx="282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Горска иглика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C6962A5-68DB-4330-A046-B104C4826A2B}"/>
              </a:ext>
            </a:extLst>
          </p:cNvPr>
          <p:cNvSpPr txBox="1"/>
          <p:nvPr/>
        </p:nvSpPr>
        <p:spPr>
          <a:xfrm>
            <a:off x="6824867" y="1089341"/>
            <a:ext cx="4903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При безсъние, настинка, кашлица, стрес, главоболие.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74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4795F35-C663-4227-B6A6-93F153D2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64"/>
            <a:ext cx="9753600" cy="6498336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532298D1-E672-45F0-AF0D-6A86F34F47E2}"/>
              </a:ext>
            </a:extLst>
          </p:cNvPr>
          <p:cNvSpPr txBox="1"/>
          <p:nvPr/>
        </p:nvSpPr>
        <p:spPr>
          <a:xfrm>
            <a:off x="9925878" y="1905506"/>
            <a:ext cx="2173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Лайка</a:t>
            </a:r>
          </a:p>
          <a:p>
            <a:endParaRPr lang="bg-BG" sz="2400" b="1" dirty="0"/>
          </a:p>
          <a:p>
            <a:r>
              <a:rPr lang="bg-BG" sz="2400" dirty="0"/>
              <a:t>При възпалено гърло, болки в корема, рани,  възпалени очи.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02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2F28C19-3C56-44D0-A46A-29BA463B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F0A1F7B-D9F5-4ED3-8737-D82DBEF1B033}"/>
              </a:ext>
            </a:extLst>
          </p:cNvPr>
          <p:cNvSpPr txBox="1"/>
          <p:nvPr/>
        </p:nvSpPr>
        <p:spPr>
          <a:xfrm>
            <a:off x="9342783" y="662609"/>
            <a:ext cx="24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Градинска маргаритка</a:t>
            </a:r>
          </a:p>
        </p:txBody>
      </p:sp>
    </p:spTree>
    <p:extLst>
      <p:ext uri="{BB962C8B-B14F-4D97-AF65-F5344CB8AC3E}">
        <p14:creationId xmlns:p14="http://schemas.microsoft.com/office/powerpoint/2010/main" val="267156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4626A7A-30AE-4531-92E1-FA286E5B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4" t="26463" r="29565" b="17858"/>
          <a:stretch/>
        </p:blipFill>
        <p:spPr>
          <a:xfrm>
            <a:off x="0" y="0"/>
            <a:ext cx="9120188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SERUSExMVFhUXFRcWFxcYFxUVFhcWFRUXFxUVFRUYHSggGBolGxUVITEhJSkrLi4uFx8zODMtNygtLisBCgoKDg0OGxAQGi0lHyUtLS0tLS0tLS0tLS0tLS0tLS0tLS0tLS0tLS0tLS0tLS0tLS0tLS0tLS0tLS0tLS0tLf/AABEIALcBEwMBIgACEQEDEQH/xAAbAAACAgMBAAAAAAAAAAAAAAAFBgMEAAIHAf/EAD4QAAEDAwMCBAUCBAQFBAMAAAEAAhEDBCEFEjFBUSJhcYEGEzKRoUKxYsHR8BQjUuEHFXKC8TOissIWJJL/xAAaAQACAwEBAAAAAAAAAAAAAAACAwABBAUG/8QALBEAAgIBBAEDBAEEAwAAAAAAAAECEQMEEiExQQUTIlFhcYEykaHB8BQjJP/aAAwDAQACEQMRAD8AVdbZD57pcvcFNWtMlspYvguXh7FY3YOe5YHLbavflrowyOKNKRXcpbYwVIKK3FNDPJuIxgsK2ESYzchWk0CUdMNELj55fLbEx5ZXwjaQ0QFE1pJWNypZhTHj2/kSokzWCFtRrhhVGrckIRf356LZitOxkVQyX2pgtiUu3VaUJdeuPKjfckrsR1SUTUpm1eplGtI1LbgpdCnpPWKeZ7tyAcndnQqGqCOUG13VRBS7/jHDgqtXY+p3Wha51QfuMo3NzLiVltcQV7W09w6Ku2kQkynvXJT5Gi0uMLarVIQ3TqvQotSpgrBOKTAkixZ1nIxb3RCGW9KFdELJJ8meUi7Uu5CEXUlWCVgCkZAbiz8JakaNX5bj4H48g7ofdMWo2WxxcBh3PkUm1qfVPmh3Qr0Nr8uaIPmOjvVFLnkt/UXK7Buyt2PE4Wapamm8td7eY6FQUhCTkm2qGPI2qCBqYVC4qKcnCo3T0iCElepUVZ7l7UeopWiijYLFgKxCSiy7x0h6JYu2chHPh+4309qHarShx81uj8ZUaYcSoDhq3YxagZVmmtTZ0YJGMpIlpukOqZjwjqotPtTUdHQcprraiylS2NAmIWPNlr4xfJnytJ0UiW0xtHKrmrJQ+pcEmVcsae4peLFSt9meFF2g0lXBbyp7K1RenaQE20g9iF2pYyhl5pqc6lIBCr6mEUZl0hCubaCtKdsSmOvZSVvSsfJSeZoFi4LQkwiFppM9EaoWIlHbCxAQ+7wWkLdLQvJE7TQB2TCaTQp7d4BSXkbIwBcfDmOEuah8PROF1LeCEK1Og1wUhkaZaZxu8oOou8le0++lGviLTNwgCT0jlV9I/wCH904y9zaQOQCC55zGWgjb958l0scPfXC5CaL1tUBCtbEzab8OUaFNoLd7v1OdyT/CDgdsLbUNEaWF1MAOH6R+odQOkhDk9LyqO5NX9BM8Vq0KhCwKy6lHIz+Vp8sLmcrszUaOpYRXQ7n5bg77+Y6qg9wheafWlyu7QfgdNeshVpBzMlo3N7lpyQlJibNAvR/6R55b592oH8SWfyam5v0PyPI9WpOWLfKIimSht0VYdchDrq6CmKDI4kbgvNqpvvwtqdxuWlwdE2FqVijgr1L2k2FDQCWOhFtWtpz3VCztDulMDWbmx2WnK/lY6aaluE+taGVvQtSTAR6vbSrFvaBgk8oZ5tsfuaZZNsSqwiiyByg13dEkkoxeUicoNdW6DFBXb7EJX2V6NUuKatHo4CWLOgdwTjpeAFpnS6GbKGOxowJVqo4AIYL4BV6+oTwszTbKZauKqqOpyomOcV6+oWo0ijx9uAoKkBRVdQkwvaY3KTjwW0bMfBRO2rmFWo2ko3Y6fjhCkq5KiUajyhFxrlOnUFNz4d6Egf8AUeAnGppuFyq8cDckObAFap0aG+EtDtxIyD4szznqm4cUcjaDjFSY+U71ykpF1QhoySljVaNxbGm6k4vYQB8sw5vEgAxuEyAPRPul0djNxADi2YPI67fXifRaMPp05yV/x+v+CnjaZva2LKUGAXn9XPPQDt/upZ3ST0mf7+y0fVJz6+s88fdbWbiRB9SfU8eX9JXoYYo440lSDapG9xVwBHWfLHT1/qq9Bp3ZkCe/JjPtypa7tz+YiW9Owk9x0W4LfqPTDR/fnj2R9Ii6FD4kAbXJbw4A/wAj+yDmqmH4sogOY7qQ4H2I/qUtVQvK66CjnkkYMiqbNatfC006t41G5sqKmNrwssUDYx3Fy5m17TDmmQfRNVfZfWkiJc2R3bUHRJr3yxEPhDUBSqGm4+F/HYP6FR8cBIV7jc2QeQYPqEC1Gu7oukfGOmAVPmgYfz5OH9Uqu08OKmPIoy5ChLkXbG0e8yUy2WnQEQsdPAHCu7IRZMzkxjZRFqsVshYk7irA1GqiFtUSp/zEBFdMqufnotWVbVbNedx20H20syvXUtxVS2uS50I7b0xysSu7Zg3MDXNBUKtrglHbpwMwCfQEqoaUtI69uv2Wv2skVbi6/A6Fp2xabDXK2zUAOqg1S1IkpfHzKj9jAXE9B+57BascN5qtNDE7ViTARLTqu5K3+CNP/wBV2f8ASzJnzJwrtnqwZw3HrlaH6ZmkrS/qA4NnQ7K2kKHULEwqGg/EDXwAYMcH+8pmFQPC52XHlwSqaoDa0+RLZpjnPDRyT/ZPYI1a6cKUbnA4nH3+32RA27Q4nyPSeCCscB18QPPWCSAfxldr0/S48uP3JqxlWZp9ZufCPWAeo/vlFJZzDfsOEItrQ03YPhJkA5bxwD/fTsrLnCQ4SM9Mge3b+q6/sx8IlIvkNiB4e0Y49PZArz4Yt95qMDt7pLuYkkknaeZP80VbVIAJzmZGfTCydwBBnMHOYmfxMIHgjd0RKilZUy3Yx5B2FsHvtyCBGDAP39EWfkj8+/qhV0NpDux7Rz1+xV1j8ftPfyVYsKx3QR5cv7dQQOmTj+qnsKgDQXY5Jj2j7R+VG6C4DyJ+4/3KoXFeQ1oGDjzOcp9WqBbvguh5+rqZIHqcAfhaMrGYnjr68/35qvVuAGlx9gDGTzjk/wCyoVNSZTBe47WgSSTz1/seSprgsr/FFwDUa0HhuR2JJn9gl+o5CbnXg97nzySc8x0/ELKOoh3VeQ1W6eWU/FmCabk2FWLSszIKipVwrJcCFl6Flim7ELWmCtaDkQt6EoMlhUM9BwurUtMboj0eOD7pIqVdpg8jBTXop+W+Ojv36FCPi7TYqmo0Q1+fR3VEo3yy+me2NWYRF9pIkJU0u6LHbSnWyuGlqqcaNFJqwYbY9liIPqCV4hF0cps7AvITC6oKTY9lNQtwwSh9yzcZWpv3pW+kPa9x34CWlVgMn+qNWd0XyAHMbtMvMYx4YHcmAEsae4scD0zPp/YTRbPLmHaBtME9zHEe5XY0Pp+LLH3JckhhiuWR1dLqMbh27AIOAT/uhz75wPizmR0MjDmnt/5TbaVm1KQb2x6FuPbKXdftI8cZBEny7n7LtygmqH0a6hQa9kgyCJB9VR07TxTYcQ52Se/+kegVuyrf5Wzktc5keQdj/wBv7Ky63Lsj98TlYdNo44skpLrx9gIxpg2lQ3O2kHJngEH++6E3dkN428GRyPP+iaBR3NHeenT09gtbm2a1pO3OIH8U4GfNdOuA0xRbZvpPGyeZB6xEpt0zVjsk4IwfVUxbE8nPE9OOPKf91TvZpsqH/u6nj/aR9li1+mWbE1XK5RT5DtXWozj349FftNVpVJaDtDgeeW46nmPPj0XMW3Dy7yRu0LtpI5gx9lxNLqJad0umRI6TaUN00t0PaATEFrmjAeOT2z0xyOdXvjDhtMe2Dk+Q6+6o6VfzSZTiS1uDiegyTwI/mrFxc7QNxHGeSR2OMgr0ULvkqizHbI6jj1II/vK3qUjBLe2Y64/B8kAq6mZ8B+rP8JPmOhwt2a3tMPEdJBwfMH7c9kck0rFStBG+cNvX6c4/HqqVlqwfBBAcPCf+oY4CtXdaiWbnPDR3nlIlasxtZzmOOzngkk9wOg45WX/lYoupOhuPHOa4Q/C8aG7jP09wO8+yV7nWmg7iSABtxye8T5qV2oF1Paxgj/UXf/WJByeUtX9g4mXucWxhrMD37pmPMpPgWlT5LzPiDdkAntg8eX9UF1qpWuPD9LAZ2jr6o5YMDhhsDtBmB0P9URbYsIz4fefcj+iy6qOqmmopV+eWFJyZzo6YfNZa0HNJTlqVl8ow4c/Sf0uHcFCHNbJhcKeWauMkZHN9MH1L0tC8p61jlaanRwUBNMo8WKE42xkYJod9Iv8AcU32TsLm3w8CHLoNnU8Ky54KMqQEo0wx84K7VAuKBb1GfcD+YS9Urq3oV/tq7ScOx79EkWxY1GlBkcgq1Y6gQIRT4psdtTcB4XZ9D1CXxThF2hsXwFzf+a8QyF6h2EPb56gpBaQSFLQamRlthQ1SqNE5t5af7yptG1EMcA76Dj0PYjplb01SvbcNdPDX/bd/uun6Pqqm8UvPX5CxzTdDFTqik8kYY50kHgHurOptD6fqPwR3+yW7O7JBpPMOH0zwR0gqWx1MtPyamDw2cA+Ur0tjivRrBg3OmN7N3cTuYfzEo82q0E7fpmR3jv8AZAr9o8RIBa4EOB8xmR90BZqLh4CTubIDuvkT3xyPVLXDBTsehUG4unAH5M9PYKC7uQS0E9yR6dz7n7JdtdbJA3cEQ7zicqAak3c4njAHfEyPynlJ8jI1479Tj14/mhOsgy+XNIIHAg9AAom6iCdwIAHPXosr1xVexjeJ3HpI6D3OfZZ9TkWPG5MLrk9fpoEK/asHC3uTGPIfstLd68Y2/IUei9bucz6cjt19vJR1Lg8l5HMtMjH8+Fatcq261BC3YfV8mKO2SsLaJ13XDidroM9JAz0Pf381VoXdQOA+qSG8GJI6z2Az290cuNJG8vna0fV1nBgAd8ITeMkyBtbkDkY7f+F2tLny6mO7alH/AHoU++Rm+ENDF5cO3S6m1hDnCABkGG9BJaB7lNhNIUK9BrW/MptDOkua+PlmfOQPVKvwO6oR8qlWFKHS8AEFw2CZPAG0yOst5TTd6ZTqFj3NAc6u2mCM7d1o3bmZ+plN2eoWD1DQR1Elu4pqv8/1GY9RLG3RTpWVCgWPLd7KoDQ0AEEu+jxEjbMiRzjsgeqtYyq5jRjG0ngggH25TLT0ssL6jXR80SWPJNMRh9NwOAA4uExLZaRjcEv/ABM5oLQ0ENALQ120uYQct3ASYyM+S0LTylzB8mVw3dA1rnMMg/YItpxpvPia73xB/ZB6RxnI49PXspreqGO+oiTIk/2DhaNNqt9wn2iQk+mGXaaHsdTf4qTjgEZB6Oa4cHKQta0WtaVtj/Exwmm8cOE8Hs4dQun6SfmMDtwcOu09fMd1a1bSGXFI0n95aTy13Qg9u47FL1mCORP6hTimcg/we4ZVb/lYHRNLrIsJaRBBIPqMFQPpgLzkMso2hUZeAHp9rtcma3qwFrbWIiVFfs2jCuScnbGRpk9SuFEKucFLVXUiHQpKN+Zyp7LQtxOkki5t/wCIf/If1Sq5sGCpvhvVw2oGk+F2PfoUS1+0DX7xw78FJfxdCunQH2LFOGrFdhm9vRBaoKlCCs0+sSiPypSXaZJMotV2pbte3aeCq1dsKL/HwQBknEDJM9AE7GqdrsoH31mWeF3HQxg9vQqB1GoWkRuETkw7yIlNFfTajwNw2yOOT79B+/ksp6PTZEie5y734/Ydl6zRZs+SNZY19/r+jVCcmvkhf0y5LsETGDIIPucgoyfhajXyGua7rtPX3ReysJwB9v8AwnLQNKDWyTI7I9U9kbTF2lI5RdaI22bue2acwXHls8fTMoXf6PTc35lB+7Ew2cdxBAK7B8SsDmVGuYRSAIcGiC5xGGz0A5P2XIabBbV2Ak/Kc7PUtbOcdYyQsunzOUqcnf8AYdGnzQJoWtQYgxMT/KO6K6JZPZVduB8u+DE+Sbr/AEwAiH+I5+Y0D6eZIHI4CFWVVzqnjgk9RjdgQY9En1L3Xj+XRJ9FjVcU2+GASST3ICV62sBpgZTRrtBzqWO/8kkXVg5uYXHw7ZPkV7tKg7pnxIwHxYTdZanTe3DguTFisWFZzXt2n9TcdDkYKLJo4y6YyOdrs6Le/wCY4N/SM8ZJMcfcBDry3GTztG5xMQOYA6JiuLba97v1EuAHGN2SI84H2VG/oFtF4jLg17+8bx4fsCJ8167FGMIKMekiPkW9ND6bw6T42h/3OR5wQR7J70fUR4S4k7Sxw/6mUny89yYaPZJr7tr6wY36adJrZHUhx+Yf/wCnge0olY0HcjvHoSCIP2d+VUHHND+xfcTpmp0wWVWYG4/NpO7EiHeX1ST3FQhctvqhdU2vwcD7fSCeuOCe0FPFtqbqlGmXAGOeDALQJ/ZLeuWIL5jwn9WZgnAPkD7+LyUwY9nAMLTApY6mZ/ScE9j0kKakwEbXcHuARPmDj3UzGuzTqZxgntxn+qjrP2QHDkR6luD/AC+65vqWJ45LPD9l5Ip8mlPSK1E/MoVXM8suZzkEE5HrHqmDS/ig7m07hopkzL5cabu2w9Os7o90M0zVAyWuIA8zhXqb6dWWgBzSPqgY4488YjHoiWqxTxb26Kj8ivrQBqvc0yCZHXoOqCBsuR2+ohsNbxCH0KGZXnZvdklJeWLyRcUWIhqF3jS6USu3wFC4AhG+isEeNwm17LxSpqFpuxwjzNPLyey9fp5ZkRCiyDqRRpaYG5kkhNdCp/iLfaeYg+o4KXq+4txhe6DfGnUh3BwUE2pLgx5JJ9E/yXDB5C8TDUs2uO7usSNzF7xQ0uvESmTdLUsUqbd0Jks7N+3GVc2mMlyCb2pIMJj+D9BNJnz3tJqvEsGPAw8EdnHv0BjuhdDTnPrspkYc8A+nLvwCuh1m9gY47AAcCF1vS8Kbc346G40uwU+3xJMe5PuvKls0AGT6zHup6lMdGz/EYP2Q+6LAIPv3944Xo4j5FqxYAZ6ec/hXa985xFKkQN2HPn6R1joClqpcyJdO2R4clzs4jtKvG7imQwAEiJAwO7W/tPr3Ss2He0JUeRk+HdSbudSJdUZEAuO4kDzPK5v/AMUtOZTryxkAmQcQ6AA4R5bmpq+ECadRzn8Ad4Ax+o/yCE/8VbZ1WkyvkFr2y3AhtUHYwgfqiXx+kRySSc+XDCGZNLoLHcZUCrC4DrQOJMwGEeTYAj8/dALatNy0HiQOTHGM/ZTaBqLBTe156gx1JPhx9/wqlOvtfBA8JHRV6lL/AM/7GZXUR8FDdScSOI9EA1W1EYCM0dRikGbZBIknzVe4aDgrykE02zHl7Rzu8pw44UAbGU6XejB/CHO0HMLdHPGuSKfB0Njm1H064EtqUWuaPN4B/Yn8rXUqG7cAOg3cRw4kflRfDLv8llInxUhDc8szt+0kekIyGwx5OJJPrOT+wXosGZZIKSNUJWrOSNeKV54sBxzxAFQSD6AkH/tT1prQ5jmEQ7ezHmHETPu5JnxhZFtak8Ds0n/taQPbxJm+GLjcQ+egaT50+ffa5p90GCezNLF+0FHyhk022/ywOfDH2wfTp9lPe2ILRuHHhPm0jP2UltInbktccYzM8fdWqh3N8uffiP2WmU3dlsV7ywLmuA+phwe8DH3x9wlj4tuItqDsA/NeCIyPCJg9pHHon+4YZmPI9iBM4+y458Wao2vcQwg06Y2tIyHEwXuB7SAP+3zWfWzTxbX5LYSt64e1EdIvCwlvuEtaPUyAmJtuenTPsvMSjslQmFwmEbu/le29aUGcwkweiJ2TYCJIbqE9tkeoVJMKzYUS4AFDrmp4kXsb3G1oypN8CsclHGRXVaPC3hS2zC9kdVIbac9SrFkza6FmZllkbYHNODBQ+8toO4Jl1G18UwqD7eREKlKmBZHaayWsA7BeobVsnAmFiZUS+Aw74eZTqkkyZxPCK0rsUo7L27091YST9uiG6jRc1u0wUMqa5OpPFDa0xq0k031mvAkw72xE/n8orcCc5jp27YC558N3z7es0vPgMtJ7A9fwE6XNUuy0yDw6cZ6ru+l17dJ+TLi+hVvL7YSAZdMcDHp5oWKRMufxyGn8Od3PkilG1Ay6O46nzKhrNz+w7eZXai0h5UbRmXGZmGg88ZcR06rZwAb+3vx7qyykTBGJnPWP6qG0AqMa4yIlpEdWEtcB3Eg+qNS5Liir/jC2TwBmOdxHQ+Skubh13QqUncsDqp/iqkYz5NJA9uyq6zSFNuAZMdvZo85j8olpcUGEZLuHRmXj6z9yQpkjGUQZR+hySlWDXCWyCPED69OxGD7Ivb23zdoaQdxIaf1NiSWOHlEjyWmt6Ttr1Dux9XnLncfco38K6L/+1SqA/wCXDnPB5DtpDQPIl0+x7rk6/PihB4snmNr8roGc1W1l1rSKcHJHPsreycqG/Zte9vmfsjmkWjTTBOSQvNOaUbZmycpAcNKjdRIJJGEar2gBwEI1yoWthXFp8iqF3U9cfSqB1M7XNOD/ACPceSLUPjsuZsq0gSRywwCfNp4xA57pG1WtL4XtCp/mN9QujjyTwxuLNOJUhi1+7fWZloaJ3ckniBlUfhvWv8NU8QLqZI3AcgjhzZ69I6hF79u6lPkk6pykYNXlyT9yT5QCm27Ox2msW+Cy4pEGI8bWkS2drmugzzI6ZVX4r+Iv8NRik9vzKh8OQ+GnLnxJweB6+q5VSZK9cwrpS185RqufqMeVtDTq3xtXr0vlNa2mXAtc8GTB5DAR4eeZJS//APjxa0OblQsokwnLQiCzaVzdRqsvbYt5JIVdPYGuyIITBSvQTjkY9lprelkGWhTaXomWvLsdQkOamrBc5PyebJJKwzwjdC2YHgxjz6/7ohWs6ToIZHdCk35AeRtU2I91UAyUzfCdEFm/qVI7SaL3OluI/Khon5bdjTAVt0i7W0t3j2CT1Q83pmVWrVswMk8DkqG5pubBdInocJfLKUG+RhuvHSmUBNeP1Ipo9XcwtKC6jS2PKugap0TG6CxUNxWKbQh2bVPMxKqXbAVUF2TAWVK5KC0wpSk+2C9XftaUsWGrVaNUPa50AyWbnBru8gH8ov8AENxOEuhq6GlW1bkFD6nQqXx5buHiNSmfNm77Fs/kLW5+OLNgkGo89gwgn3dC55VoqjX7LqR1eT7D1Njfqvx7Vr+Cn/ktyMGXmf4uG+g+6tfBfxI2gDQrSGF0tf8A6SeQ7+EnM9yuePCsULuMOyEp5cinvTsrm7R1r4jv6RNMfNZO4GGuaSYmIjzxnutbL4hbHiY4HxZa4O3vc6YAmR+eoXNaRaeCFeoXb2t2tdA79QDyAenstMfVF1NcBrN9UFtavPmVoxO6XRxPRo9BI9SU26Ews2PH0nB8lzum+E7fCN/ubsJXC1uR5p75Gedydl34ipEVT2IlGvhhwdRaO2EJ158lp7CFZ+FrvZIJAz3WNx+BH/AOXrOoSD8bXmwQOSujueHA8Fcn/wCIlPZUA7otL8p7SY0m6YlVahLsnqroMOkLW0059TxNaS0cnoPdNfw9o7XNLnNnP4GF0s04xRom1FE+m1RUpkHslzVLUtenr/DNaIAGEOv7JtT6ui52NqEm10Y1JWLFMQ1Rg5RW60+DjheUdNDxg5W1ZYh/co0quUxaHKGUNLIdBCatMswGiTtHQwTPss+oyxapASZFqdXgdUQ0sgRIwUR0+2oiDjfnxHP2B4RvS7Gi126q4OjDZxykYfFCnJXQEv7MAgtC0DmtblMPxDSpuptNKGw4DGQRP7pTv6BYSCSf74TJvayuDDX7cIDeteSYMBMfyZAnAgITc1W7jGVbfAV0AfkuYd2527uoa4fVw8kx3KMVKG6VatNMb+ogIFJ2FvYL0CiaVQmTBzCs/FjHBu9h4yi7qLBxGP2W91aipTLTkJqlymy93KbObf8AO6ncfZYtrz4Yrte4NbInB8l4tlYzTSG35ueFKx0qOmzzAWOcO65tGcD6/aHkJeEhPe1p5JUFzp9B4+qD6LVizbVTDjKhQ3CENuxlN5+HAfpqBSP+GaTaZdUdnoFoWeKDUkKdTSnbA4EOBHTlVxplZoJLCAOvRNllRDQGtEBN+jWzX0nCo0Fo/fzSZatxdUD71HJadtUP0tJ9MrdtwR7crremVKNF/gptj0CR/jCyaK7qu0Ma856BSGqjke1ouGVTdNEGi2PzwTJaB5I5YWHyT4XGZ+4WvwczfRqvBaWtcG4OTgZARxtsC3fOTyFlyOTyOPhATnTpEb3l/wBWewVu0twTjEqsRxGCpqVUjsUKF2xgs7Z1LIzT/UO3mk//AIl6cazqbmcExPkeqZrTXQ3Dh98jHQhCdX1IOdH6RBwMD2UUtslKPYzFe4U73VhQpts6XDo+YYyfKV0PStOpttaToIJYJ9TnK59qOjtfUNcOxxHmmW01Uikym4mAOO6dkaUUl+xuZfEtXNcAwBKG1qgPREbSrSeH7oGMEoXUcDwlOPFmZxpWRvIIwqX/ADKlRd4m+4Xteo4YKEa346RxmQR3HdFGKk6YcXfDG+w1Ck9pqtgkcA95ROlWDz4ogNnGBPMJOsaPy6TGDo0EmIndyfuEbtq3ACx6iKj/AB6AkldB2xLfqJx2jnyKt5qmA3+g9FUsmlwgNloySJnsidRwpbDBHVTA1KAiS5KtOsWO2kGDEj+arai4k5zlEK9UOdu5nmP6IHeVcz5psuFRSLt7WFWkB+toAEfzQWtbbXESCB2VilcEcf3KlHUnJIAz2wqt3aDXBQ3YwspU85UlzgY4VVju5TaCQTYwHkwrNnVDmmOjyPwqto5oyXBVtDvG/Pr0/wCIub6JijwGuUFqjM8BYpwJysUsm5iaSB1XoqYkLFiAKiCo49VB84rxYmIpmrqp7legF3JJWLFbZZfsbQuIDWyT5ge5ldQsNNZTt20yAS7kherFcIpq2Lm+RT1rSflO3s4nISr8babUr2wcyPCZIkCQsWJC+GRSXhlx4khQ+Drt1O5awmGvMEdJ6cLtFxpjgxpkAwAR+34Xixb9TFbrHZlyCK1jBg/dVK1AtWLFikhVFapXKgqP3ZWLFEg48M3dXlu2BH7rxtTyWLFJEnJssB08KKo37rFiEBlSqT1yq5ZkGOqxYjiXHlkty+KmTggA+nSPwrlnLXkEZGI8wvFiz5V/1kkhk0+4dGJHoj1xUBa0H/RP9lYsSNHxuEzXAt6jfwdrPvwhrKZdEnlYsT+yi5UZt9jHuvbd8+ixYij/ADongkvWSAIiMBBKgAMLFicFE0cO33VP4kpupsFVmCQ0n0kEr1YnwVNGiC6GHTtQJpMPksWLFTirKcVZ/9k=">
            <a:extLst>
              <a:ext uri="{FF2B5EF4-FFF2-40B4-BE49-F238E27FC236}">
                <a16:creationId xmlns:a16="http://schemas.microsoft.com/office/drawing/2014/main" id="{47CCC121-2273-4BFC-82EA-FA0E6C0979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905876A-C073-4CA2-95CE-15AC931D3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1"/>
          <a:stretch/>
        </p:blipFill>
        <p:spPr>
          <a:xfrm>
            <a:off x="9120188" y="0"/>
            <a:ext cx="3079066" cy="2312741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FB7D288-0579-4859-9648-B2D5D2016476}"/>
              </a:ext>
            </a:extLst>
          </p:cNvPr>
          <p:cNvSpPr txBox="1"/>
          <p:nvPr/>
        </p:nvSpPr>
        <p:spPr>
          <a:xfrm>
            <a:off x="9447147" y="3165901"/>
            <a:ext cx="24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Горска теменужка</a:t>
            </a:r>
          </a:p>
        </p:txBody>
      </p:sp>
    </p:spTree>
    <p:extLst>
      <p:ext uri="{BB962C8B-B14F-4D97-AF65-F5344CB8AC3E}">
        <p14:creationId xmlns:p14="http://schemas.microsoft.com/office/powerpoint/2010/main" val="231432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3CFB20E-338D-4D36-9159-53633F823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1" y="3429000"/>
            <a:ext cx="5847980" cy="3299791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B686F99-6566-4482-A762-486B13081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1" y="0"/>
            <a:ext cx="3930088" cy="329979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A98EE07-5BCE-45F6-A527-8642A5037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" y="-6378"/>
            <a:ext cx="5679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E611C11-8E7D-4B81-826D-382B321BF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8" r="-1"/>
          <a:stretch/>
        </p:blipFill>
        <p:spPr>
          <a:xfrm>
            <a:off x="467139" y="1083182"/>
            <a:ext cx="11257722" cy="5774818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80FCE0D-E596-4EC2-8A0B-5BCABD279903}"/>
              </a:ext>
            </a:extLst>
          </p:cNvPr>
          <p:cNvSpPr txBox="1"/>
          <p:nvPr/>
        </p:nvSpPr>
        <p:spPr>
          <a:xfrm>
            <a:off x="1431235" y="0"/>
            <a:ext cx="932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Глухарче  </a:t>
            </a:r>
          </a:p>
          <a:p>
            <a:r>
              <a:rPr lang="bg-BG" sz="2400" dirty="0"/>
              <a:t>при кашлица, запек, </a:t>
            </a:r>
            <a:r>
              <a:rPr lang="bg-BG" sz="2400" dirty="0" err="1"/>
              <a:t>акне</a:t>
            </a:r>
            <a:r>
              <a:rPr lang="bg-BG" sz="2400" dirty="0"/>
              <a:t>, високо кръвно налягане, болни бъбреци.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11768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61E6D5D-E16C-480C-B07E-E4750080B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75304" cy="6839985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A0E38DC-0628-4D11-9FF7-CDC89FD82FDC}"/>
              </a:ext>
            </a:extLst>
          </p:cNvPr>
          <p:cNvSpPr txBox="1"/>
          <p:nvPr/>
        </p:nvSpPr>
        <p:spPr>
          <a:xfrm>
            <a:off x="9780105" y="2081164"/>
            <a:ext cx="2239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Живовляк</a:t>
            </a:r>
          </a:p>
          <a:p>
            <a:endParaRPr lang="bg-BG" sz="2400" dirty="0"/>
          </a:p>
          <a:p>
            <a:r>
              <a:rPr lang="bg-BG" sz="2400" dirty="0"/>
              <a:t>при кашлица, бронхит, рани, ухапвания от насекоми изгаряния</a:t>
            </a:r>
          </a:p>
        </p:txBody>
      </p:sp>
    </p:spTree>
    <p:extLst>
      <p:ext uri="{BB962C8B-B14F-4D97-AF65-F5344CB8AC3E}">
        <p14:creationId xmlns:p14="http://schemas.microsoft.com/office/powerpoint/2010/main" val="1759331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98</Words>
  <Application>Microsoft Office PowerPoint</Application>
  <PresentationFormat>Широк екран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на Office</vt:lpstr>
      <vt:lpstr>Цветя и билки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babunder</dc:creator>
  <cp:lastModifiedBy>Via Rang</cp:lastModifiedBy>
  <cp:revision>24</cp:revision>
  <dcterms:created xsi:type="dcterms:W3CDTF">2018-04-11T18:46:48Z</dcterms:created>
  <dcterms:modified xsi:type="dcterms:W3CDTF">2020-07-11T10:57:33Z</dcterms:modified>
</cp:coreProperties>
</file>