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74" r:id="rId6"/>
    <p:sldId id="266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09" r:id="rId16"/>
    <p:sldId id="282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E6A02-3277-4692-84C8-C6AD44C9976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AD55B36-5CE4-4F14-8FAE-E9A753025FC5}">
      <dgm:prSet phldrT="[Текст]" custT="1"/>
      <dgm:spPr/>
      <dgm:t>
        <a:bodyPr/>
        <a:lstStyle/>
        <a:p>
          <a:r>
            <a:rPr lang="bg-BG" sz="1200" dirty="0" smtClean="0"/>
            <a:t>Дейност 1  </a:t>
          </a:r>
        </a:p>
        <a:p>
          <a:r>
            <a:rPr lang="bg-BG" sz="1200" dirty="0" smtClean="0"/>
            <a:t>ПЛАНИРАНЕ</a:t>
          </a:r>
        </a:p>
      </dgm:t>
    </dgm:pt>
    <dgm:pt modelId="{261015AA-2458-4C09-9319-7C56AA979187}" type="parTrans" cxnId="{3F638432-80BE-4F79-B7F9-9CAC997C002A}">
      <dgm:prSet/>
      <dgm:spPr/>
      <dgm:t>
        <a:bodyPr/>
        <a:lstStyle/>
        <a:p>
          <a:endParaRPr lang="bg-BG"/>
        </a:p>
      </dgm:t>
    </dgm:pt>
    <dgm:pt modelId="{12548E2B-365D-4927-A4EC-7A9507E4A5F4}" type="sibTrans" cxnId="{3F638432-80BE-4F79-B7F9-9CAC997C002A}">
      <dgm:prSet/>
      <dgm:spPr/>
      <dgm:t>
        <a:bodyPr/>
        <a:lstStyle/>
        <a:p>
          <a:endParaRPr lang="bg-BG"/>
        </a:p>
      </dgm:t>
    </dgm:pt>
    <dgm:pt modelId="{A571E16E-A6D8-45B0-9944-7219AE643DB0}">
      <dgm:prSet phldrT="[Текст]" custT="1"/>
      <dgm:spPr/>
      <dgm:t>
        <a:bodyPr/>
        <a:lstStyle/>
        <a:p>
          <a:r>
            <a:rPr lang="bg-BG" sz="1200" dirty="0" smtClean="0"/>
            <a:t>Разпределяне основните  задачи на  екипите  ученици</a:t>
          </a:r>
          <a:endParaRPr lang="bg-BG" sz="1200" dirty="0"/>
        </a:p>
      </dgm:t>
    </dgm:pt>
    <dgm:pt modelId="{EE46AC08-4F67-4D6E-9342-1CA78411D4EE}" type="parTrans" cxnId="{CD90D74F-E9CB-44AF-8620-70B7CD5117FD}">
      <dgm:prSet/>
      <dgm:spPr/>
      <dgm:t>
        <a:bodyPr/>
        <a:lstStyle/>
        <a:p>
          <a:endParaRPr lang="bg-BG"/>
        </a:p>
      </dgm:t>
    </dgm:pt>
    <dgm:pt modelId="{11B1BDE2-0193-4831-A744-56F72CC9E3D8}" type="sibTrans" cxnId="{CD90D74F-E9CB-44AF-8620-70B7CD5117FD}">
      <dgm:prSet/>
      <dgm:spPr/>
      <dgm:t>
        <a:bodyPr/>
        <a:lstStyle/>
        <a:p>
          <a:endParaRPr lang="bg-BG"/>
        </a:p>
      </dgm:t>
    </dgm:pt>
    <dgm:pt modelId="{8DD249CD-D872-4E34-93C3-9834CD828871}">
      <dgm:prSet phldrT="[Текст]" custT="1"/>
      <dgm:spPr/>
      <dgm:t>
        <a:bodyPr/>
        <a:lstStyle/>
        <a:p>
          <a:r>
            <a:rPr lang="bg-BG" sz="1200" dirty="0" smtClean="0"/>
            <a:t>Дейност 2</a:t>
          </a:r>
        </a:p>
        <a:p>
          <a:r>
            <a:rPr lang="bg-BG" sz="1200" dirty="0" smtClean="0"/>
            <a:t>Организиране на работилница</a:t>
          </a:r>
          <a:endParaRPr lang="bg-BG" sz="1200" dirty="0"/>
        </a:p>
      </dgm:t>
    </dgm:pt>
    <dgm:pt modelId="{466324F8-F381-4B2D-A77A-B6A01E5A0CC4}" type="parTrans" cxnId="{A65FCCDC-7CBA-40A6-AD4D-74039F815FBD}">
      <dgm:prSet/>
      <dgm:spPr/>
      <dgm:t>
        <a:bodyPr/>
        <a:lstStyle/>
        <a:p>
          <a:endParaRPr lang="bg-BG"/>
        </a:p>
      </dgm:t>
    </dgm:pt>
    <dgm:pt modelId="{9D89AAD6-CE28-4764-B7DB-39B528F7BB6E}" type="sibTrans" cxnId="{A65FCCDC-7CBA-40A6-AD4D-74039F815FBD}">
      <dgm:prSet/>
      <dgm:spPr/>
      <dgm:t>
        <a:bodyPr/>
        <a:lstStyle/>
        <a:p>
          <a:endParaRPr lang="bg-BG"/>
        </a:p>
      </dgm:t>
    </dgm:pt>
    <dgm:pt modelId="{F05D25B8-8CD1-447D-820F-DD4F2E017B5F}">
      <dgm:prSet phldrT="[Текст]" custT="1"/>
      <dgm:spPr/>
      <dgm:t>
        <a:bodyPr/>
        <a:lstStyle/>
        <a:p>
          <a:endParaRPr lang="bg-BG" sz="1200" dirty="0"/>
        </a:p>
      </dgm:t>
    </dgm:pt>
    <dgm:pt modelId="{14E7371C-6990-4A8C-8D22-32B99D2B7E0E}" type="parTrans" cxnId="{9CACB39D-0205-47BB-A1E1-4506DD8A8863}">
      <dgm:prSet/>
      <dgm:spPr/>
      <dgm:t>
        <a:bodyPr/>
        <a:lstStyle/>
        <a:p>
          <a:endParaRPr lang="bg-BG"/>
        </a:p>
      </dgm:t>
    </dgm:pt>
    <dgm:pt modelId="{4677212A-A8B4-4BB7-B628-A11A888FA4D1}" type="sibTrans" cxnId="{9CACB39D-0205-47BB-A1E1-4506DD8A8863}">
      <dgm:prSet/>
      <dgm:spPr/>
      <dgm:t>
        <a:bodyPr/>
        <a:lstStyle/>
        <a:p>
          <a:endParaRPr lang="bg-BG"/>
        </a:p>
      </dgm:t>
    </dgm:pt>
    <dgm:pt modelId="{FF50CA86-A50C-40C6-86FC-0AB97C177CCD}">
      <dgm:prSet phldrT="[Текст]" custT="1"/>
      <dgm:spPr/>
      <dgm:t>
        <a:bodyPr/>
        <a:lstStyle/>
        <a:p>
          <a:r>
            <a:rPr lang="bg-BG" sz="1200" dirty="0" smtClean="0"/>
            <a:t>Изучаване  видове винени сортове грозде в региона- </a:t>
          </a:r>
          <a:r>
            <a:rPr lang="bg-BG" sz="1200" dirty="0" smtClean="0"/>
            <a:t>докладване </a:t>
          </a:r>
          <a:r>
            <a:rPr lang="bg-BG" sz="1200" dirty="0" smtClean="0"/>
            <a:t>от  ученици.</a:t>
          </a:r>
          <a:endParaRPr lang="bg-BG" sz="1200" dirty="0"/>
        </a:p>
      </dgm:t>
    </dgm:pt>
    <dgm:pt modelId="{F41A81EC-670E-4E8C-B1C0-E858538B302C}" type="parTrans" cxnId="{A2360BA9-854B-42FA-A66A-FCD236C70410}">
      <dgm:prSet/>
      <dgm:spPr/>
      <dgm:t>
        <a:bodyPr/>
        <a:lstStyle/>
        <a:p>
          <a:endParaRPr lang="bg-BG"/>
        </a:p>
      </dgm:t>
    </dgm:pt>
    <dgm:pt modelId="{D865844D-9E03-4158-913F-6C5948FFFE02}" type="sibTrans" cxnId="{A2360BA9-854B-42FA-A66A-FCD236C70410}">
      <dgm:prSet/>
      <dgm:spPr/>
      <dgm:t>
        <a:bodyPr/>
        <a:lstStyle/>
        <a:p>
          <a:endParaRPr lang="bg-BG"/>
        </a:p>
      </dgm:t>
    </dgm:pt>
    <dgm:pt modelId="{4B2DE8FD-05E4-44B4-8784-BA5BCAC6A545}">
      <dgm:prSet phldrT="[Текст]" custT="1"/>
      <dgm:spPr/>
      <dgm:t>
        <a:bodyPr/>
        <a:lstStyle/>
        <a:p>
          <a:endParaRPr lang="bg-BG" sz="1200" dirty="0"/>
        </a:p>
      </dgm:t>
    </dgm:pt>
    <dgm:pt modelId="{E1BD6375-E528-4B0B-8A2F-8BE78FEEDC1E}" type="parTrans" cxnId="{CCC6C039-BB29-46FA-B09D-883A7C08A401}">
      <dgm:prSet/>
      <dgm:spPr/>
      <dgm:t>
        <a:bodyPr/>
        <a:lstStyle/>
        <a:p>
          <a:endParaRPr lang="bg-BG"/>
        </a:p>
      </dgm:t>
    </dgm:pt>
    <dgm:pt modelId="{BB1C9612-820A-4EA9-84FF-BDBFA32D8ED0}" type="sibTrans" cxnId="{CCC6C039-BB29-46FA-B09D-883A7C08A401}">
      <dgm:prSet/>
      <dgm:spPr/>
      <dgm:t>
        <a:bodyPr/>
        <a:lstStyle/>
        <a:p>
          <a:endParaRPr lang="bg-BG"/>
        </a:p>
      </dgm:t>
    </dgm:pt>
    <dgm:pt modelId="{C0CC7DE6-0469-4A20-A516-6FB057C7C6F9}">
      <dgm:prSet phldrT="[Текст]" custT="1"/>
      <dgm:spPr/>
      <dgm:t>
        <a:bodyPr/>
        <a:lstStyle/>
        <a:p>
          <a:r>
            <a:rPr lang="bg-BG" sz="1200" dirty="0" smtClean="0"/>
            <a:t>Определяне  цел и мото .</a:t>
          </a:r>
          <a:endParaRPr lang="bg-BG" sz="1200" dirty="0"/>
        </a:p>
      </dgm:t>
    </dgm:pt>
    <dgm:pt modelId="{81F036B2-57E2-499D-AA1E-848CAC967F79}" type="parTrans" cxnId="{B1449DB9-40BD-4A82-B5CA-4FADD4941475}">
      <dgm:prSet/>
      <dgm:spPr/>
      <dgm:t>
        <a:bodyPr/>
        <a:lstStyle/>
        <a:p>
          <a:endParaRPr lang="bg-BG"/>
        </a:p>
      </dgm:t>
    </dgm:pt>
    <dgm:pt modelId="{164B2982-C928-4904-A14C-B959A8D5DF7E}" type="sibTrans" cxnId="{B1449DB9-40BD-4A82-B5CA-4FADD4941475}">
      <dgm:prSet/>
      <dgm:spPr/>
      <dgm:t>
        <a:bodyPr/>
        <a:lstStyle/>
        <a:p>
          <a:endParaRPr lang="bg-BG"/>
        </a:p>
      </dgm:t>
    </dgm:pt>
    <dgm:pt modelId="{D6AD898C-3CA4-481A-9156-FD2BE81E8195}">
      <dgm:prSet custT="1"/>
      <dgm:spPr/>
      <dgm:t>
        <a:bodyPr/>
        <a:lstStyle/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r>
            <a:rPr lang="bg-BG" sz="1200" dirty="0" smtClean="0"/>
            <a:t>Дейност 3 </a:t>
          </a:r>
        </a:p>
        <a:p>
          <a:pPr algn="ctr"/>
          <a:r>
            <a:rPr lang="bg-BG" sz="1200" dirty="0" smtClean="0"/>
            <a:t>Оформяне на презентация</a:t>
          </a:r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  <a:p>
          <a:pPr algn="ctr"/>
          <a:endParaRPr lang="bg-BG" sz="1200" dirty="0" smtClean="0"/>
        </a:p>
      </dgm:t>
    </dgm:pt>
    <dgm:pt modelId="{CD0334D4-3DA5-41C4-896C-C78FF46B8072}" type="parTrans" cxnId="{362AEDF2-2137-4971-8B00-85B400B0EC3C}">
      <dgm:prSet/>
      <dgm:spPr/>
      <dgm:t>
        <a:bodyPr/>
        <a:lstStyle/>
        <a:p>
          <a:endParaRPr lang="bg-BG"/>
        </a:p>
      </dgm:t>
    </dgm:pt>
    <dgm:pt modelId="{35BB07E9-9371-47AF-B7BF-646109FFFEA5}" type="sibTrans" cxnId="{362AEDF2-2137-4971-8B00-85B400B0EC3C}">
      <dgm:prSet/>
      <dgm:spPr/>
      <dgm:t>
        <a:bodyPr/>
        <a:lstStyle/>
        <a:p>
          <a:endParaRPr lang="bg-BG"/>
        </a:p>
      </dgm:t>
    </dgm:pt>
    <dgm:pt modelId="{A9983BA3-608E-48BA-9E4E-D7888068BE25}">
      <dgm:prSet custT="1"/>
      <dgm:spPr/>
      <dgm:t>
        <a:bodyPr/>
        <a:lstStyle/>
        <a:p>
          <a:r>
            <a:rPr lang="bg-BG" sz="1200" b="0" dirty="0" smtClean="0"/>
            <a:t>Заснемане на </a:t>
          </a:r>
          <a:r>
            <a:rPr lang="bg-BG" sz="1200" b="0" dirty="0" smtClean="0"/>
            <a:t>събитието</a:t>
          </a:r>
          <a:endParaRPr lang="bg-BG" sz="1200" b="0" dirty="0"/>
        </a:p>
      </dgm:t>
    </dgm:pt>
    <dgm:pt modelId="{53A373DB-A5DB-4EF4-9FF6-A9228FBF7C69}" type="parTrans" cxnId="{588E8826-7F3F-4376-8156-074E5A6AD54B}">
      <dgm:prSet/>
      <dgm:spPr/>
      <dgm:t>
        <a:bodyPr/>
        <a:lstStyle/>
        <a:p>
          <a:endParaRPr lang="bg-BG"/>
        </a:p>
      </dgm:t>
    </dgm:pt>
    <dgm:pt modelId="{EAEC8499-38D2-4507-9F31-31BF44D24DBC}" type="sibTrans" cxnId="{588E8826-7F3F-4376-8156-074E5A6AD54B}">
      <dgm:prSet/>
      <dgm:spPr/>
      <dgm:t>
        <a:bodyPr/>
        <a:lstStyle/>
        <a:p>
          <a:endParaRPr lang="bg-BG"/>
        </a:p>
      </dgm:t>
    </dgm:pt>
    <dgm:pt modelId="{00A054D0-2609-4DD0-8B45-82D06CED1AF5}">
      <dgm:prSet custT="1"/>
      <dgm:spPr/>
      <dgm:t>
        <a:bodyPr/>
        <a:lstStyle/>
        <a:p>
          <a:r>
            <a:rPr lang="bg-BG" sz="1200" b="0" dirty="0" smtClean="0"/>
            <a:t>Оформяне основния текст</a:t>
          </a:r>
          <a:endParaRPr lang="bg-BG" sz="1200" b="0" dirty="0"/>
        </a:p>
      </dgm:t>
    </dgm:pt>
    <dgm:pt modelId="{CD1120F2-F988-46D4-B226-3C0632699E3C}" type="parTrans" cxnId="{F3AA03AE-BC4B-4B95-B458-60537AEE6942}">
      <dgm:prSet/>
      <dgm:spPr/>
      <dgm:t>
        <a:bodyPr/>
        <a:lstStyle/>
        <a:p>
          <a:endParaRPr lang="bg-BG"/>
        </a:p>
      </dgm:t>
    </dgm:pt>
    <dgm:pt modelId="{4AD3821B-A497-4119-BF5D-D4CA8BBC32A3}" type="sibTrans" cxnId="{F3AA03AE-BC4B-4B95-B458-60537AEE6942}">
      <dgm:prSet/>
      <dgm:spPr/>
      <dgm:t>
        <a:bodyPr/>
        <a:lstStyle/>
        <a:p>
          <a:endParaRPr lang="bg-BG"/>
        </a:p>
      </dgm:t>
    </dgm:pt>
    <dgm:pt modelId="{9478EA78-7D80-4A1F-9A23-FAE68839ED2B}">
      <dgm:prSet phldrT="[Текст]" custT="1"/>
      <dgm:spPr/>
      <dgm:t>
        <a:bodyPr/>
        <a:lstStyle/>
        <a:p>
          <a:r>
            <a:rPr lang="bg-BG" sz="1200" dirty="0" smtClean="0"/>
            <a:t>Разпределяне на ролите по сценарий за Трифон Зарезан</a:t>
          </a:r>
          <a:endParaRPr lang="bg-BG" sz="1200" dirty="0"/>
        </a:p>
      </dgm:t>
    </dgm:pt>
    <dgm:pt modelId="{4DB01828-2AD0-4B00-9B92-E89A433C8B2F}" type="parTrans" cxnId="{1E7D60AA-27C9-4332-B07C-017FF9C29BB7}">
      <dgm:prSet/>
      <dgm:spPr/>
      <dgm:t>
        <a:bodyPr/>
        <a:lstStyle/>
        <a:p>
          <a:endParaRPr lang="bg-BG"/>
        </a:p>
      </dgm:t>
    </dgm:pt>
    <dgm:pt modelId="{86FCBE8C-2955-4C1E-8BDB-07607DB52D7B}" type="sibTrans" cxnId="{1E7D60AA-27C9-4332-B07C-017FF9C29BB7}">
      <dgm:prSet/>
      <dgm:spPr/>
      <dgm:t>
        <a:bodyPr/>
        <a:lstStyle/>
        <a:p>
          <a:endParaRPr lang="bg-BG"/>
        </a:p>
      </dgm:t>
    </dgm:pt>
    <dgm:pt modelId="{68776469-2B69-464D-9C06-5AAC4B43A6BE}">
      <dgm:prSet phldrT="[Текст]" custT="1"/>
      <dgm:spPr/>
      <dgm:t>
        <a:bodyPr/>
        <a:lstStyle/>
        <a:p>
          <a:r>
            <a:rPr lang="bg-BG" sz="1200" dirty="0" smtClean="0"/>
            <a:t> Изработване на декоративни предмети, картички, рисунки  за участие в националния конкурс “ Трифон Зарезан” и за училищна изложба.</a:t>
          </a:r>
          <a:endParaRPr lang="bg-BG" sz="1200" dirty="0"/>
        </a:p>
      </dgm:t>
    </dgm:pt>
    <dgm:pt modelId="{5977B27D-EFE9-4A3A-8092-055A8DEB4908}" type="parTrans" cxnId="{C629F343-6A17-453C-A328-A93F0AB2C0AD}">
      <dgm:prSet/>
      <dgm:spPr/>
      <dgm:t>
        <a:bodyPr/>
        <a:lstStyle/>
        <a:p>
          <a:endParaRPr lang="bg-BG"/>
        </a:p>
      </dgm:t>
    </dgm:pt>
    <dgm:pt modelId="{B582A098-4BCF-4D0B-B679-D068625F7221}" type="sibTrans" cxnId="{C629F343-6A17-453C-A328-A93F0AB2C0AD}">
      <dgm:prSet/>
      <dgm:spPr/>
      <dgm:t>
        <a:bodyPr/>
        <a:lstStyle/>
        <a:p>
          <a:endParaRPr lang="bg-BG"/>
        </a:p>
      </dgm:t>
    </dgm:pt>
    <dgm:pt modelId="{270D345F-4FC1-4357-924A-DA0181E76044}">
      <dgm:prSet custT="1"/>
      <dgm:spPr/>
      <dgm:t>
        <a:bodyPr/>
        <a:lstStyle/>
        <a:p>
          <a:r>
            <a:rPr lang="bg-BG" sz="1200" b="0" dirty="0" smtClean="0"/>
            <a:t>Представяне </a:t>
          </a:r>
          <a:endParaRPr lang="bg-BG" sz="1200" b="0" dirty="0"/>
        </a:p>
      </dgm:t>
    </dgm:pt>
    <dgm:pt modelId="{CCC9C0F1-2BF7-4FE4-A59A-70C637A0CC0F}" type="parTrans" cxnId="{D76258AA-2283-4C9B-B031-A72C38CBB621}">
      <dgm:prSet/>
      <dgm:spPr/>
    </dgm:pt>
    <dgm:pt modelId="{F12ECBCD-5E80-4166-95D2-CCF9476222DF}" type="sibTrans" cxnId="{D76258AA-2283-4C9B-B031-A72C38CBB621}">
      <dgm:prSet/>
      <dgm:spPr/>
    </dgm:pt>
    <dgm:pt modelId="{FE8CF9BF-59F3-4067-8A66-98F7F93CAC07}" type="pres">
      <dgm:prSet presAssocID="{DF8E6A02-3277-4692-84C8-C6AD44C997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5611566E-2A91-4798-A109-3BADD3D95EB2}" type="pres">
      <dgm:prSet presAssocID="{0AD55B36-5CE4-4F14-8FAE-E9A753025FC5}" presName="linNode" presStyleCnt="0"/>
      <dgm:spPr/>
    </dgm:pt>
    <dgm:pt modelId="{A5A72828-25A1-4252-AA7D-AF9BB98695D4}" type="pres">
      <dgm:prSet presAssocID="{0AD55B36-5CE4-4F14-8FAE-E9A753025FC5}" presName="parentShp" presStyleLbl="node1" presStyleIdx="0" presStyleCnt="3" custScaleX="86441" custScaleY="48113" custLinFactNeighborX="-579" custLinFactNeighborY="-135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7DBBBF4-677B-40EE-BA56-1F20214D6F30}" type="pres">
      <dgm:prSet presAssocID="{0AD55B36-5CE4-4F14-8FAE-E9A753025FC5}" presName="childShp" presStyleLbl="bgAccFollowNode1" presStyleIdx="0" presStyleCnt="3" custScaleY="5484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2A3635-EEED-4D61-95E6-FBD387FEDC66}" type="pres">
      <dgm:prSet presAssocID="{12548E2B-365D-4927-A4EC-7A9507E4A5F4}" presName="spacing" presStyleCnt="0"/>
      <dgm:spPr/>
    </dgm:pt>
    <dgm:pt modelId="{9C127923-4FEF-418C-83EC-2B4419345CD8}" type="pres">
      <dgm:prSet presAssocID="{8DD249CD-D872-4E34-93C3-9834CD828871}" presName="linNode" presStyleCnt="0"/>
      <dgm:spPr/>
    </dgm:pt>
    <dgm:pt modelId="{E977350D-4458-4ED6-87C8-729DA29EB39E}" type="pres">
      <dgm:prSet presAssocID="{8DD249CD-D872-4E34-93C3-9834CD828871}" presName="parentShp" presStyleLbl="node1" presStyleIdx="1" presStyleCnt="3" custScaleX="90620" custScaleY="50038" custLinFactNeighborX="-196" custLinFactNeighborY="62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289CAA-87F6-400D-B812-58827744D65D}" type="pres">
      <dgm:prSet presAssocID="{8DD249CD-D872-4E34-93C3-9834CD828871}" presName="childShp" presStyleLbl="bgAccFollowNode1" presStyleIdx="1" presStyleCnt="3" custScaleX="97012" custScaleY="80948" custLinFactNeighborX="-206" custLinFactNeighborY="82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11352FF-5EC4-4C20-B49A-B943A0A9EBD3}" type="pres">
      <dgm:prSet presAssocID="{9D89AAD6-CE28-4764-B7DB-39B528F7BB6E}" presName="spacing" presStyleCnt="0"/>
      <dgm:spPr/>
    </dgm:pt>
    <dgm:pt modelId="{BF6BD2CE-799A-43EB-9A4B-18A45A5FC650}" type="pres">
      <dgm:prSet presAssocID="{D6AD898C-3CA4-481A-9156-FD2BE81E8195}" presName="linNode" presStyleCnt="0"/>
      <dgm:spPr/>
    </dgm:pt>
    <dgm:pt modelId="{7EB9E036-5FB8-4E10-A966-57E9F1B203F6}" type="pres">
      <dgm:prSet presAssocID="{D6AD898C-3CA4-481A-9156-FD2BE81E8195}" presName="parentShp" presStyleLbl="node1" presStyleIdx="2" presStyleCnt="3" custScaleX="90678" custScaleY="5507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2D2B0EA-10D0-4A65-BE5D-DEEA95D15069}" type="pres">
      <dgm:prSet presAssocID="{D6AD898C-3CA4-481A-9156-FD2BE81E8195}" presName="childShp" presStyleLbl="bgAccFollowNode1" presStyleIdx="2" presStyleCnt="3" custScaleY="422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9E08E7F-DA68-4CD5-ADD0-721A1F77E200}" type="presOf" srcId="{8DD249CD-D872-4E34-93C3-9834CD828871}" destId="{E977350D-4458-4ED6-87C8-729DA29EB39E}" srcOrd="0" destOrd="0" presId="urn:microsoft.com/office/officeart/2005/8/layout/vList6"/>
    <dgm:cxn modelId="{5FE30717-F6F4-4010-9737-50F10C3BC898}" type="presOf" srcId="{A571E16E-A6D8-45B0-9944-7219AE643DB0}" destId="{57DBBBF4-677B-40EE-BA56-1F20214D6F30}" srcOrd="0" destOrd="2" presId="urn:microsoft.com/office/officeart/2005/8/layout/vList6"/>
    <dgm:cxn modelId="{1E7D60AA-27C9-4332-B07C-017FF9C29BB7}" srcId="{0AD55B36-5CE4-4F14-8FAE-E9A753025FC5}" destId="{9478EA78-7D80-4A1F-9A23-FAE68839ED2B}" srcOrd="3" destOrd="0" parTransId="{4DB01828-2AD0-4B00-9B92-E89A433C8B2F}" sibTransId="{86FCBE8C-2955-4C1E-8BDB-07607DB52D7B}"/>
    <dgm:cxn modelId="{B06AD833-9CB2-41AF-BED3-F36612DE6713}" type="presOf" srcId="{C0CC7DE6-0469-4A20-A516-6FB057C7C6F9}" destId="{57DBBBF4-677B-40EE-BA56-1F20214D6F30}" srcOrd="0" destOrd="1" presId="urn:microsoft.com/office/officeart/2005/8/layout/vList6"/>
    <dgm:cxn modelId="{C629F343-6A17-453C-A328-A93F0AB2C0AD}" srcId="{8DD249CD-D872-4E34-93C3-9834CD828871}" destId="{68776469-2B69-464D-9C06-5AAC4B43A6BE}" srcOrd="2" destOrd="0" parTransId="{5977B27D-EFE9-4A3A-8092-055A8DEB4908}" sibTransId="{B582A098-4BCF-4D0B-B679-D068625F7221}"/>
    <dgm:cxn modelId="{ED1CA344-A9AF-4917-8674-E8BCE0A19F45}" type="presOf" srcId="{68776469-2B69-464D-9C06-5AAC4B43A6BE}" destId="{91289CAA-87F6-400D-B812-58827744D65D}" srcOrd="0" destOrd="2" presId="urn:microsoft.com/office/officeart/2005/8/layout/vList6"/>
    <dgm:cxn modelId="{362AEDF2-2137-4971-8B00-85B400B0EC3C}" srcId="{DF8E6A02-3277-4692-84C8-C6AD44C99765}" destId="{D6AD898C-3CA4-481A-9156-FD2BE81E8195}" srcOrd="2" destOrd="0" parTransId="{CD0334D4-3DA5-41C4-896C-C78FF46B8072}" sibTransId="{35BB07E9-9371-47AF-B7BF-646109FFFEA5}"/>
    <dgm:cxn modelId="{85DB541D-9AF2-4513-A312-EAE3E0FA6F50}" type="presOf" srcId="{00A054D0-2609-4DD0-8B45-82D06CED1AF5}" destId="{B2D2B0EA-10D0-4A65-BE5D-DEEA95D15069}" srcOrd="0" destOrd="1" presId="urn:microsoft.com/office/officeart/2005/8/layout/vList6"/>
    <dgm:cxn modelId="{240B4F05-A8C4-4C80-B24D-688ACE974214}" type="presOf" srcId="{0AD55B36-5CE4-4F14-8FAE-E9A753025FC5}" destId="{A5A72828-25A1-4252-AA7D-AF9BB98695D4}" srcOrd="0" destOrd="0" presId="urn:microsoft.com/office/officeart/2005/8/layout/vList6"/>
    <dgm:cxn modelId="{AE33E95A-58D3-47BD-8AF8-38FB94838B3F}" type="presOf" srcId="{DF8E6A02-3277-4692-84C8-C6AD44C99765}" destId="{FE8CF9BF-59F3-4067-8A66-98F7F93CAC07}" srcOrd="0" destOrd="0" presId="urn:microsoft.com/office/officeart/2005/8/layout/vList6"/>
    <dgm:cxn modelId="{F3AA03AE-BC4B-4B95-B458-60537AEE6942}" srcId="{D6AD898C-3CA4-481A-9156-FD2BE81E8195}" destId="{00A054D0-2609-4DD0-8B45-82D06CED1AF5}" srcOrd="1" destOrd="0" parTransId="{CD1120F2-F988-46D4-B226-3C0632699E3C}" sibTransId="{4AD3821B-A497-4119-BF5D-D4CA8BBC32A3}"/>
    <dgm:cxn modelId="{3F638432-80BE-4F79-B7F9-9CAC997C002A}" srcId="{DF8E6A02-3277-4692-84C8-C6AD44C99765}" destId="{0AD55B36-5CE4-4F14-8FAE-E9A753025FC5}" srcOrd="0" destOrd="0" parTransId="{261015AA-2458-4C09-9319-7C56AA979187}" sibTransId="{12548E2B-365D-4927-A4EC-7A9507E4A5F4}"/>
    <dgm:cxn modelId="{C9B044D5-686D-45D3-8DA6-065F60AB9D67}" type="presOf" srcId="{FF50CA86-A50C-40C6-86FC-0AB97C177CCD}" destId="{91289CAA-87F6-400D-B812-58827744D65D}" srcOrd="0" destOrd="1" presId="urn:microsoft.com/office/officeart/2005/8/layout/vList6"/>
    <dgm:cxn modelId="{BEE6C418-A34D-4DC1-A5AB-7A14BFA6825D}" type="presOf" srcId="{D6AD898C-3CA4-481A-9156-FD2BE81E8195}" destId="{7EB9E036-5FB8-4E10-A966-57E9F1B203F6}" srcOrd="0" destOrd="0" presId="urn:microsoft.com/office/officeart/2005/8/layout/vList6"/>
    <dgm:cxn modelId="{D76258AA-2283-4C9B-B031-A72C38CBB621}" srcId="{D6AD898C-3CA4-481A-9156-FD2BE81E8195}" destId="{270D345F-4FC1-4357-924A-DA0181E76044}" srcOrd="2" destOrd="0" parTransId="{CCC9C0F1-2BF7-4FE4-A59A-70C637A0CC0F}" sibTransId="{F12ECBCD-5E80-4166-95D2-CCF9476222DF}"/>
    <dgm:cxn modelId="{64610DED-C477-4B89-8AD5-033421B9598D}" type="presOf" srcId="{4B2DE8FD-05E4-44B4-8784-BA5BCAC6A545}" destId="{57DBBBF4-677B-40EE-BA56-1F20214D6F30}" srcOrd="0" destOrd="0" presId="urn:microsoft.com/office/officeart/2005/8/layout/vList6"/>
    <dgm:cxn modelId="{CD90D74F-E9CB-44AF-8620-70B7CD5117FD}" srcId="{0AD55B36-5CE4-4F14-8FAE-E9A753025FC5}" destId="{A571E16E-A6D8-45B0-9944-7219AE643DB0}" srcOrd="2" destOrd="0" parTransId="{EE46AC08-4F67-4D6E-9342-1CA78411D4EE}" sibTransId="{11B1BDE2-0193-4831-A744-56F72CC9E3D8}"/>
    <dgm:cxn modelId="{A65FCCDC-7CBA-40A6-AD4D-74039F815FBD}" srcId="{DF8E6A02-3277-4692-84C8-C6AD44C99765}" destId="{8DD249CD-D872-4E34-93C3-9834CD828871}" srcOrd="1" destOrd="0" parTransId="{466324F8-F381-4B2D-A77A-B6A01E5A0CC4}" sibTransId="{9D89AAD6-CE28-4764-B7DB-39B528F7BB6E}"/>
    <dgm:cxn modelId="{1E5832A9-6576-4178-986D-8674EE438F32}" type="presOf" srcId="{A9983BA3-608E-48BA-9E4E-D7888068BE25}" destId="{B2D2B0EA-10D0-4A65-BE5D-DEEA95D15069}" srcOrd="0" destOrd="0" presId="urn:microsoft.com/office/officeart/2005/8/layout/vList6"/>
    <dgm:cxn modelId="{A2360BA9-854B-42FA-A66A-FCD236C70410}" srcId="{8DD249CD-D872-4E34-93C3-9834CD828871}" destId="{FF50CA86-A50C-40C6-86FC-0AB97C177CCD}" srcOrd="1" destOrd="0" parTransId="{F41A81EC-670E-4E8C-B1C0-E858538B302C}" sibTransId="{D865844D-9E03-4158-913F-6C5948FFFE02}"/>
    <dgm:cxn modelId="{B1449DB9-40BD-4A82-B5CA-4FADD4941475}" srcId="{0AD55B36-5CE4-4F14-8FAE-E9A753025FC5}" destId="{C0CC7DE6-0469-4A20-A516-6FB057C7C6F9}" srcOrd="1" destOrd="0" parTransId="{81F036B2-57E2-499D-AA1E-848CAC967F79}" sibTransId="{164B2982-C928-4904-A14C-B959A8D5DF7E}"/>
    <dgm:cxn modelId="{C586C85C-2ACB-432B-8FA6-2EC5D5484A12}" type="presOf" srcId="{270D345F-4FC1-4357-924A-DA0181E76044}" destId="{B2D2B0EA-10D0-4A65-BE5D-DEEA95D15069}" srcOrd="0" destOrd="2" presId="urn:microsoft.com/office/officeart/2005/8/layout/vList6"/>
    <dgm:cxn modelId="{CCC6C039-BB29-46FA-B09D-883A7C08A401}" srcId="{0AD55B36-5CE4-4F14-8FAE-E9A753025FC5}" destId="{4B2DE8FD-05E4-44B4-8784-BA5BCAC6A545}" srcOrd="0" destOrd="0" parTransId="{E1BD6375-E528-4B0B-8A2F-8BE78FEEDC1E}" sibTransId="{BB1C9612-820A-4EA9-84FF-BDBFA32D8ED0}"/>
    <dgm:cxn modelId="{588E8826-7F3F-4376-8156-074E5A6AD54B}" srcId="{D6AD898C-3CA4-481A-9156-FD2BE81E8195}" destId="{A9983BA3-608E-48BA-9E4E-D7888068BE25}" srcOrd="0" destOrd="0" parTransId="{53A373DB-A5DB-4EF4-9FF6-A9228FBF7C69}" sibTransId="{EAEC8499-38D2-4507-9F31-31BF44D24DBC}"/>
    <dgm:cxn modelId="{4B95EAA8-6E4F-4CD7-A29E-73D5A32E671E}" type="presOf" srcId="{9478EA78-7D80-4A1F-9A23-FAE68839ED2B}" destId="{57DBBBF4-677B-40EE-BA56-1F20214D6F30}" srcOrd="0" destOrd="3" presId="urn:microsoft.com/office/officeart/2005/8/layout/vList6"/>
    <dgm:cxn modelId="{9CACB39D-0205-47BB-A1E1-4506DD8A8863}" srcId="{8DD249CD-D872-4E34-93C3-9834CD828871}" destId="{F05D25B8-8CD1-447D-820F-DD4F2E017B5F}" srcOrd="0" destOrd="0" parTransId="{14E7371C-6990-4A8C-8D22-32B99D2B7E0E}" sibTransId="{4677212A-A8B4-4BB7-B628-A11A888FA4D1}"/>
    <dgm:cxn modelId="{94E134C2-F3B7-4BE4-9013-60AA2C5E1978}" type="presOf" srcId="{F05D25B8-8CD1-447D-820F-DD4F2E017B5F}" destId="{91289CAA-87F6-400D-B812-58827744D65D}" srcOrd="0" destOrd="0" presId="urn:microsoft.com/office/officeart/2005/8/layout/vList6"/>
    <dgm:cxn modelId="{6CE58EAF-38A2-4923-B64C-3EE3E0106DD6}" type="presParOf" srcId="{FE8CF9BF-59F3-4067-8A66-98F7F93CAC07}" destId="{5611566E-2A91-4798-A109-3BADD3D95EB2}" srcOrd="0" destOrd="0" presId="urn:microsoft.com/office/officeart/2005/8/layout/vList6"/>
    <dgm:cxn modelId="{ADED7ED5-3F77-4F39-913C-08E06479EDE6}" type="presParOf" srcId="{5611566E-2A91-4798-A109-3BADD3D95EB2}" destId="{A5A72828-25A1-4252-AA7D-AF9BB98695D4}" srcOrd="0" destOrd="0" presId="urn:microsoft.com/office/officeart/2005/8/layout/vList6"/>
    <dgm:cxn modelId="{396DCD25-049F-489B-A374-B8BF12F1F756}" type="presParOf" srcId="{5611566E-2A91-4798-A109-3BADD3D95EB2}" destId="{57DBBBF4-677B-40EE-BA56-1F20214D6F30}" srcOrd="1" destOrd="0" presId="urn:microsoft.com/office/officeart/2005/8/layout/vList6"/>
    <dgm:cxn modelId="{A5754D73-FAB3-4DE3-8FF7-D33D9E959725}" type="presParOf" srcId="{FE8CF9BF-59F3-4067-8A66-98F7F93CAC07}" destId="{DD2A3635-EEED-4D61-95E6-FBD387FEDC66}" srcOrd="1" destOrd="0" presId="urn:microsoft.com/office/officeart/2005/8/layout/vList6"/>
    <dgm:cxn modelId="{556EF133-AD30-4900-A16D-8DC9E18034FB}" type="presParOf" srcId="{FE8CF9BF-59F3-4067-8A66-98F7F93CAC07}" destId="{9C127923-4FEF-418C-83EC-2B4419345CD8}" srcOrd="2" destOrd="0" presId="urn:microsoft.com/office/officeart/2005/8/layout/vList6"/>
    <dgm:cxn modelId="{C07FBDF5-0E81-4AB7-B360-5BEB8C3BBCF3}" type="presParOf" srcId="{9C127923-4FEF-418C-83EC-2B4419345CD8}" destId="{E977350D-4458-4ED6-87C8-729DA29EB39E}" srcOrd="0" destOrd="0" presId="urn:microsoft.com/office/officeart/2005/8/layout/vList6"/>
    <dgm:cxn modelId="{6EC16D66-99F5-4DD3-BE9D-5C29E90E4397}" type="presParOf" srcId="{9C127923-4FEF-418C-83EC-2B4419345CD8}" destId="{91289CAA-87F6-400D-B812-58827744D65D}" srcOrd="1" destOrd="0" presId="urn:microsoft.com/office/officeart/2005/8/layout/vList6"/>
    <dgm:cxn modelId="{EEAD04B7-60E5-4328-BED1-7A014AEB7979}" type="presParOf" srcId="{FE8CF9BF-59F3-4067-8A66-98F7F93CAC07}" destId="{111352FF-5EC4-4C20-B49A-B943A0A9EBD3}" srcOrd="3" destOrd="0" presId="urn:microsoft.com/office/officeart/2005/8/layout/vList6"/>
    <dgm:cxn modelId="{88DFA4EF-351E-4131-B3B9-180E8E5D3852}" type="presParOf" srcId="{FE8CF9BF-59F3-4067-8A66-98F7F93CAC07}" destId="{BF6BD2CE-799A-43EB-9A4B-18A45A5FC650}" srcOrd="4" destOrd="0" presId="urn:microsoft.com/office/officeart/2005/8/layout/vList6"/>
    <dgm:cxn modelId="{F3A608FA-D7AF-463A-AD22-83B574DC543E}" type="presParOf" srcId="{BF6BD2CE-799A-43EB-9A4B-18A45A5FC650}" destId="{7EB9E036-5FB8-4E10-A966-57E9F1B203F6}" srcOrd="0" destOrd="0" presId="urn:microsoft.com/office/officeart/2005/8/layout/vList6"/>
    <dgm:cxn modelId="{328F29B8-0DBD-4399-B151-EBD9EAFBF7AB}" type="presParOf" srcId="{BF6BD2CE-799A-43EB-9A4B-18A45A5FC650}" destId="{B2D2B0EA-10D0-4A65-BE5D-DEEA95D1506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04A9-3926-4FBB-B567-995B915EAAA4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155F9-A0EB-4B6E-9B60-71A3332A7D4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155F9-A0EB-4B6E-9B60-71A3332A7D46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6878-DEAD-4E49-B6BC-1BA6B852BFAC}" type="datetimeFigureOut">
              <a:rPr lang="bg-BG" smtClean="0"/>
              <a:pPr/>
              <a:t>15.2.2019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547B-2621-476D-A4B4-6F63AE3E878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071835"/>
          </a:xfrm>
        </p:spPr>
        <p:txBody>
          <a:bodyPr>
            <a:normAutofit/>
          </a:bodyPr>
          <a:lstStyle/>
          <a:p>
            <a:pPr eaLnBrk="0" hangingPunct="0"/>
            <a:r>
              <a:rPr lang="bg-BG" sz="1600" b="0" dirty="0" smtClean="0">
                <a:latin typeface="Times New Roman" pitchFamily="18" charset="0"/>
                <a:cs typeface="Times New Roman" pitchFamily="18" charset="0"/>
              </a:rPr>
              <a:t>14 февруари 2019 г.</a:t>
            </a:r>
            <a:br>
              <a:rPr lang="bg-BG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dirty="0" smtClean="0">
                <a:effectLst/>
                <a:latin typeface="Times New Roman" pitchFamily="18" charset="0"/>
                <a:cs typeface="Times New Roman" pitchFamily="18" charset="0"/>
              </a:rPr>
              <a:t> Училищно тържество </a:t>
            </a:r>
            <a:br>
              <a:rPr lang="bg-BG" sz="2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Деня на лозаря и винаря</a:t>
            </a:r>
            <a:r>
              <a:rPr lang="bg-BG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bg-BG" dirty="0">
              <a:effectLst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ръководител</a:t>
            </a:r>
            <a:r>
              <a:rPr lang="bg-BG" sz="2800" b="1" dirty="0" smtClean="0">
                <a:solidFill>
                  <a:schemeClr val="tx1"/>
                </a:solidFill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Пенка Тодорова</a:t>
            </a:r>
            <a:r>
              <a:rPr lang="bg-BG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 „Св.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Св.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 и Методий”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Грозден, общ.Сунгурларе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bg-BG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bg-BG" sz="1800" dirty="0">
              <a:solidFill>
                <a:schemeClr val="tx1"/>
              </a:solidFill>
            </a:endParaRPr>
          </a:p>
        </p:txBody>
      </p:sp>
      <p:pic>
        <p:nvPicPr>
          <p:cNvPr id="6" name="Picture 9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902200"/>
            <a:ext cx="5486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298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0100" y="1214422"/>
            <a:ext cx="7500990" cy="11430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Митко Дяков от 5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разказа притчата за Трифон Зарезан.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След това момчетата символично зарязаха три пръчки лозови.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3074" name="Picture 2" descr="C:\Users\Ivan Ivanov\Desktop\IMG_20190213_15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533233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215238" cy="15716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Определиха си цар, който пое китка здравец и изрече  благословия  за здраве и берекет.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И вдигна бъклицата за наздравица.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/>
          </a:p>
        </p:txBody>
      </p:sp>
      <p:pic>
        <p:nvPicPr>
          <p:cNvPr id="5123" name="Picture 3" descr="C:\Users\Ivan Ivanov\Desktop\IMG_20190213_16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3974786" cy="2500330"/>
          </a:xfrm>
          <a:prstGeom prst="rect">
            <a:avLst/>
          </a:prstGeom>
          <a:noFill/>
        </p:spPr>
      </p:pic>
      <p:pic>
        <p:nvPicPr>
          <p:cNvPr id="5124" name="Picture 4" descr="C:\Users\Ivan Ivanov\Desktop\IMG_20190213_163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978" y="2928934"/>
            <a:ext cx="416737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072362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Момчетата понесоха царя на ръце, за да обиколят    от къща на къща и да благославят.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4097" name="Picture 1" descr="C:\Users\Ivan Ivanov\Desktop\IMG_20190213_16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07331" cy="2714644"/>
          </a:xfrm>
          <a:prstGeom prst="rect">
            <a:avLst/>
          </a:prstGeom>
          <a:noFill/>
        </p:spPr>
      </p:pic>
      <p:pic>
        <p:nvPicPr>
          <p:cNvPr id="4098" name="Picture 2" descr="C:\Users\Ivan Ivanov\Desktop\IMG_20190214_1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2571744"/>
            <a:ext cx="454033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28" y="1214422"/>
            <a:ext cx="6786610" cy="15716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   И започна веселба с песни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             и кръшно хоро.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/>
          </a:p>
        </p:txBody>
      </p:sp>
      <p:pic>
        <p:nvPicPr>
          <p:cNvPr id="32770" name="Picture 2" descr="C:\Users\Ivan Ivanov\Desktop\IMG_20190214_11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857784" cy="3497668"/>
          </a:xfrm>
          <a:prstGeom prst="rect">
            <a:avLst/>
          </a:prstGeom>
          <a:noFill/>
        </p:spPr>
      </p:pic>
      <p:pic>
        <p:nvPicPr>
          <p:cNvPr id="32772" name="Picture 4" descr="C:\Users\Ivan Ivanov\Desktop\IMG_20190213_15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28614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28" y="1214422"/>
            <a:ext cx="6786610" cy="1714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Накрая учениците завършиха с пожелания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               и обща снимка.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bg-BG" dirty="0"/>
          </a:p>
        </p:txBody>
      </p:sp>
      <p:pic>
        <p:nvPicPr>
          <p:cNvPr id="33794" name="Picture 2" descr="C:\Users\Ivan Ivanov\Desktop\IMG_20190214_11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3684161" cy="2643205"/>
          </a:xfrm>
          <a:prstGeom prst="rect">
            <a:avLst/>
          </a:prstGeom>
          <a:noFill/>
        </p:spPr>
      </p:pic>
      <p:pic>
        <p:nvPicPr>
          <p:cNvPr id="33795" name="Picture 3" descr="C:\Users\Ivan Ivanov\Desktop\IMG_20190213_16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3286124"/>
            <a:ext cx="4214842" cy="319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Училищно тържество за Деня на лозаря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14480" y="1785926"/>
            <a:ext cx="642942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Чрез богатата си символика събитието способства за приобщаване на децата към народните традиции като техен продължи-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тел, пробужда положително отношение към фолклора. 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    Възстановявайки празника, по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неприну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ден и естествен начин учениците се запозна-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ха с легендата за Трифон Зарезан и я свързаха 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с резитбата. Да се работи за популяризиране 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 на резултатите от дейностите.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214414" y="1"/>
            <a:ext cx="7243786" cy="1500173"/>
          </a:xfrm>
        </p:spPr>
        <p:txBody>
          <a:bodyPr>
            <a:normAutofit/>
          </a:bodyPr>
          <a:lstStyle/>
          <a:p>
            <a:r>
              <a:rPr lang="bg-BG" sz="1100" dirty="0" smtClean="0">
                <a:latin typeface="Times New Roman" pitchFamily="18" charset="0"/>
                <a:cs typeface="Times New Roman" pitchFamily="18" charset="0"/>
              </a:rPr>
              <a:t>февруари 2019.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11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1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1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100" dirty="0" smtClean="0">
                <a:latin typeface="Times New Roman" pitchFamily="18" charset="0"/>
                <a:cs typeface="Times New Roman" pitchFamily="18" charset="0"/>
              </a:rPr>
              <a:t>Благодарим за вниманието!</a:t>
            </a:r>
            <a:r>
              <a:rPr lang="bg-BG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dirty="0" smtClean="0">
                <a:latin typeface="Times New Roman" pitchFamily="18" charset="0"/>
                <a:cs typeface="Times New Roman" pitchFamily="18" charset="0"/>
              </a:rPr>
            </a:b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442437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7890" name="Picture 2" descr="C:\Users\Ivan Ivanov\Desktop\Презентация за Трифонов ден\Триф.jp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786477"/>
          </a:xfrm>
          <a:prstGeom prst="rect">
            <a:avLst/>
          </a:prstGeom>
          <a:noFill/>
        </p:spPr>
      </p:pic>
      <p:pic>
        <p:nvPicPr>
          <p:cNvPr id="5" name="Picture 7" descr="MM90004109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.Кирил и Методий”</a:t>
            </a:r>
            <a:br>
              <a:rPr lang="bg-BG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Грозден, февруари 2019 г.</a:t>
            </a:r>
            <a:br>
              <a:rPr lang="bg-BG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Сунгурларска долина-</a:t>
            </a:r>
            <a:br>
              <a:rPr lang="bg-B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долината на виното и гроздето </a:t>
            </a:r>
            <a:br>
              <a:rPr lang="bg-B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dirty="0" smtClean="0">
                <a:latin typeface="Times New Roman" pitchFamily="18" charset="0"/>
                <a:cs typeface="Times New Roman" pitchFamily="18" charset="0"/>
              </a:rPr>
              <a:t>Локация община Сунгурларе</a:t>
            </a:r>
            <a:endParaRPr lang="bg-BG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8" descr="Сунгурлар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000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298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200" dirty="0" smtClean="0">
                <a:latin typeface="Times New Roman" pitchFamily="18" charset="0"/>
                <a:cs typeface="Times New Roman" pitchFamily="18" charset="0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686700" cy="42687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bg-BG" sz="1600" dirty="0" smtClean="0"/>
              <a:t>            </a:t>
            </a:r>
            <a:endParaRPr lang="bg-BG" sz="1600" dirty="0"/>
          </a:p>
        </p:txBody>
      </p:sp>
      <p:pic>
        <p:nvPicPr>
          <p:cNvPr id="4" name="Picture 12" descr="j014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2910" y="1357298"/>
            <a:ext cx="8143900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6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Трифон Зарезан </a:t>
            </a:r>
            <a:r>
              <a:rPr kumimoji="0" lang="bg-BG" sz="36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bg-BG" sz="36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bg-BG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36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празник </a:t>
            </a:r>
            <a:r>
              <a:rPr lang="bg-BG" sz="3600" b="1" i="1" dirty="0" smtClean="0">
                <a:solidFill>
                  <a:srgbClr val="444444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Сунгурларска долина</a:t>
            </a:r>
            <a:endParaRPr kumimoji="0" lang="bg-BG" sz="36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bg-BG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Дойде ли </a:t>
            </a:r>
            <a:r>
              <a:rPr kumimoji="0" lang="bg-BG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Трифоновден</a:t>
            </a:r>
            <a:r>
              <a:rPr kumimoji="0" lang="bg-BG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пролетта е наблизо!</a:t>
            </a:r>
            <a:endParaRPr kumimoji="0" lang="bg-BG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Картина 1" descr="307-398-grozde-lice-kozha-kras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84" cy="135732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0034" y="5286388"/>
            <a:ext cx="82153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Трифон Зарезан</a:t>
            </a:r>
            <a:endParaRPr kumimoji="0" lang="bg-BG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 един от най-обичаните и почитани празници,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предшестващи идването на Баба Марта.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Денят на лозаря има древни езически корени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от времето, когато по българските земи са </a:t>
            </a:r>
            <a:r>
              <a:rPr kumimoji="0" lang="bg-BG" sz="10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живе</a:t>
            </a: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0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bg-BG" sz="10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траки, а пролетните тържества в чест на бог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Дионисий</a:t>
            </a:r>
            <a:r>
              <a:rPr kumimoji="0" lang="bg-BG" sz="1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се отбелязвали с особено голяма пищност.</a:t>
            </a:r>
            <a:endParaRPr kumimoji="0" lang="bg-BG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C:\Users\Ivan Ivanov\Documents\За Трифон Зарезан\032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Ivan Ivanov\Desktop\Презентация за Трифонов ден\trif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4429156" cy="3071835"/>
          </a:xfrm>
          <a:prstGeom prst="rect">
            <a:avLst/>
          </a:prstGeom>
          <a:noFill/>
        </p:spPr>
      </p:pic>
      <p:pic>
        <p:nvPicPr>
          <p:cNvPr id="1026" name="Picture 2" descr="C:\Users\Ivan Ivanov\Desktop\Презентация за Трифонов ден\Saint-Tryphon-Day-of-the-Grow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86124"/>
            <a:ext cx="3000396" cy="204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14 февруари 2019 г.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 Грозден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Нашето училище</a:t>
            </a:r>
            <a:endParaRPr lang="bg-BG" sz="2800" dirty="0"/>
          </a:p>
        </p:txBody>
      </p:sp>
      <p:pic>
        <p:nvPicPr>
          <p:cNvPr id="4" name="Picture 2" descr="C:\Users\Ivan Ivanov\Desktop\Нова папка\Доклад и Презентация за Конференция\9 снимков материал за проекта Зелена класна стая\Изображение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643050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8" descr="25012013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786082" cy="40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298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00108"/>
          </a:xfrm>
        </p:spPr>
        <p:txBody>
          <a:bodyPr>
            <a:normAutofit/>
          </a:bodyPr>
          <a:lstStyle/>
          <a:p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      февруари 2019 г</a:t>
            </a:r>
            <a:br>
              <a:rPr lang="bg-BG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     ОУ “ Св.</a:t>
            </a:r>
            <a:r>
              <a:rPr lang="bg-BG" sz="12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r>
              <a:rPr lang="bg-BG" sz="1200" dirty="0" smtClean="0"/>
              <a:t/>
            </a:r>
            <a:br>
              <a:rPr lang="bg-BG" sz="1200" dirty="0" smtClean="0"/>
            </a:br>
            <a:endParaRPr lang="bg-BG" sz="16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572296" cy="4138626"/>
          </a:xfrm>
        </p:spPr>
        <p:txBody>
          <a:bodyPr>
            <a:normAutofit/>
          </a:bodyPr>
          <a:lstStyle/>
          <a:p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 на проекта: </a:t>
            </a:r>
          </a:p>
          <a:p>
            <a:pPr algn="l"/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Да се свържат фолклорните традиции и знанията  за лозата и  за  сортовете грозде.</a:t>
            </a:r>
          </a:p>
          <a:p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Да се усвоят знания за винените сортове грозде в региона, знания за резитбата , както и за фолклорният обичай Трифон Зарезан.</a:t>
            </a:r>
          </a:p>
          <a:p>
            <a:pPr algn="l"/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Да се формират умения за активност и инициативност, за работа в екип, за изготвяне на  съобщение.</a:t>
            </a:r>
          </a:p>
          <a:p>
            <a:pPr algn="l"/>
            <a:r>
              <a:rPr lang="bg-B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Да се проучи отношението на учениците към темата.</a:t>
            </a:r>
            <a:endParaRPr lang="bg-B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j0186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2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на дейностите </a:t>
            </a:r>
            <a:br>
              <a:rPr lang="bg-BG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разработване на </a:t>
            </a:r>
            <a:r>
              <a:rPr 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за училищно тържество</a:t>
            </a:r>
            <a:endParaRPr lang="bg-BG" sz="2000" dirty="0"/>
          </a:p>
        </p:txBody>
      </p:sp>
      <p:pic>
        <p:nvPicPr>
          <p:cNvPr id="5" name="Picture 9" descr="MM910001088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807249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изява: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Училищно тържество за Деня на лозаря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0100" y="1643050"/>
            <a:ext cx="3214710" cy="50006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Участници: 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учениците от кръжоците по екология и фолклор  от ОУ с. Грозден към ОДК- Сунгурларе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Подробна информация :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Учениците подредиха изложба от рисунки и предмети по темата.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изпълнение на поставените задачи, 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Донка Христова от 7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представи съобщения за ботаническата същност на лозата, за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отлежданите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сортове грозде, за състава, значението и ценните качества на гроздето.</a:t>
            </a:r>
          </a:p>
          <a:p>
            <a:endParaRPr lang="bg-BG" dirty="0"/>
          </a:p>
        </p:txBody>
      </p:sp>
      <p:pic>
        <p:nvPicPr>
          <p:cNvPr id="5" name="Picture 6" descr="j029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van Ivanov\Desktop\IMG_20190214_113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500462" cy="469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Учениците от 6 и 7 клас представиха “ Легенда за мавруда”</a:t>
            </a:r>
            <a:endParaRPr lang="bg-BG" dirty="0"/>
          </a:p>
        </p:txBody>
      </p:sp>
      <p:pic>
        <p:nvPicPr>
          <p:cNvPr id="1026" name="Picture 2" descr="C:\Users\Ivan Ivanov\Desktop\IMG_20190214_11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4177307" cy="2786082"/>
          </a:xfrm>
          <a:prstGeom prst="rect">
            <a:avLst/>
          </a:prstGeom>
          <a:noFill/>
        </p:spPr>
      </p:pic>
      <p:pic>
        <p:nvPicPr>
          <p:cNvPr id="1027" name="Picture 3" descr="C:\Users\Ivan Ivanov\Desktop\IMG_20190214_11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000240"/>
            <a:ext cx="396481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февруари 2019г.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ОУ “ Св.</a:t>
            </a:r>
            <a:r>
              <a:rPr lang="bg-BG" sz="14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.Кирил и Методий”- с. Грозден, общ. Сунгурларе </a:t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Отчитане на публична изява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28" y="1214422"/>
            <a:ext cx="6786610" cy="15716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Учениците от 5 клас разиграха обичая Трифон Зарезан.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Момичетата представиха подготовката на ястията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 връчиха торбата на момчетата, изпращайки ги на лозята.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/>
          </a:p>
        </p:txBody>
      </p:sp>
      <p:pic>
        <p:nvPicPr>
          <p:cNvPr id="2050" name="Picture 2" descr="C:\Users\Ivan Ivanov\Desktop\IMG_20190214_11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479"/>
            <a:ext cx="3071802" cy="2857521"/>
          </a:xfrm>
          <a:prstGeom prst="rect">
            <a:avLst/>
          </a:prstGeom>
          <a:noFill/>
        </p:spPr>
      </p:pic>
      <p:pic>
        <p:nvPicPr>
          <p:cNvPr id="2051" name="Picture 3" descr="C:\Users\Ivan Ivanov\Desktop\IMG_20190214_11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091758"/>
            <a:ext cx="2928926" cy="2766242"/>
          </a:xfrm>
          <a:prstGeom prst="rect">
            <a:avLst/>
          </a:prstGeom>
          <a:noFill/>
        </p:spPr>
      </p:pic>
      <p:pic>
        <p:nvPicPr>
          <p:cNvPr id="2052" name="Picture 4" descr="C:\Users\Ivan Ivanov\Desktop\IMG_20190214_11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6454" y="2500306"/>
            <a:ext cx="32471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1537</TotalTime>
  <Words>572</Words>
  <Application>Microsoft Office PowerPoint</Application>
  <PresentationFormat>Презентация на цял екран (4:3)</PresentationFormat>
  <Paragraphs>102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Office тема</vt:lpstr>
      <vt:lpstr>14 февруари 2019 г.   Училищно тържество  за Деня на лозаря и винаря </vt:lpstr>
      <vt:lpstr>ОУ “ Св.Св.Кирил и Методий” Грозден, февруари 2019 г.   Сунгурларска долина- долината на виното и гроздето  Локация община Сунгурларе</vt:lpstr>
      <vt:lpstr>февруари 2019г.  ОУ “ Св.Св.Кирил и Методий”- с. Грозден, общ. Сунгурларе  </vt:lpstr>
      <vt:lpstr>14 февруари 2019 г.  ОУ “ Св.Св.Кирил и Методий”- с Грозден Нашето училище</vt:lpstr>
      <vt:lpstr>       февруари 2019 г       ОУ “ Св.Св.Кирил и Методий”- с. Грозден, общ. Сунгурларе  </vt:lpstr>
      <vt:lpstr>февруари 2019г. ОУ “ Св.Св.Кирил и Методий”- с. Грозден, общ. Сунгурларе  Организация на дейностите  при разработване на проекта за училищно тържество</vt:lpstr>
      <vt:lpstr>февруари 2019г. ОУ “ Св.Св.Кирил и Методий”- с. Грозден, общ. Сунгурларе   Отчитане на публична изява:  Училищно тържество за Деня на лозаря</vt:lpstr>
      <vt:lpstr>февруари 2019г. ОУ “ Св.Св.Кирил и Методий”- с. Грозден, общ. Сунгурларе   Отчитане на публична изява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</vt:lpstr>
      <vt:lpstr>февруари 2019г. ОУ “ Св.Св.Кирил и Методий”- с. Грозден, общ. Сунгурларе   Отчитане на публична изява  Училищно тържество за Деня на лозаря</vt:lpstr>
      <vt:lpstr>февруари 2019. ,ОУ “ Св.Св.Кирил и Методий”- с. Грозден, общ. Сунгурларе  Благодарим за вниманието!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Ivanov</dc:creator>
  <cp:lastModifiedBy>Ivan Ivanov</cp:lastModifiedBy>
  <cp:revision>426</cp:revision>
  <dcterms:created xsi:type="dcterms:W3CDTF">2017-01-15T10:05:05Z</dcterms:created>
  <dcterms:modified xsi:type="dcterms:W3CDTF">2019-02-15T13:34:12Z</dcterms:modified>
</cp:coreProperties>
</file>