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28" r:id="rId1"/>
  </p:sldMasterIdLst>
  <p:notesMasterIdLst>
    <p:notesMasterId r:id="rId22"/>
  </p:notesMasterIdLst>
  <p:sldIdLst>
    <p:sldId id="265" r:id="rId2"/>
    <p:sldId id="272" r:id="rId3"/>
    <p:sldId id="273" r:id="rId4"/>
    <p:sldId id="278" r:id="rId5"/>
    <p:sldId id="344" r:id="rId6"/>
    <p:sldId id="282" r:id="rId7"/>
    <p:sldId id="336" r:id="rId8"/>
    <p:sldId id="286" r:id="rId9"/>
    <p:sldId id="290" r:id="rId10"/>
    <p:sldId id="288" r:id="rId11"/>
    <p:sldId id="289" r:id="rId12"/>
    <p:sldId id="311" r:id="rId13"/>
    <p:sldId id="314" r:id="rId14"/>
    <p:sldId id="312" r:id="rId15"/>
    <p:sldId id="313" r:id="rId16"/>
    <p:sldId id="326" r:id="rId17"/>
    <p:sldId id="317" r:id="rId18"/>
    <p:sldId id="320" r:id="rId19"/>
    <p:sldId id="333" r:id="rId20"/>
    <p:sldId id="325" r:id="rId21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ен стил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65" d="100"/>
          <a:sy n="65" d="100"/>
        </p:scale>
        <p:origin x="132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3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AB90C5-7ACC-460D-90C5-025F0D703994}" type="doc">
      <dgm:prSet loTypeId="urn:microsoft.com/office/officeart/2005/8/layout/target3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bg-BG"/>
        </a:p>
      </dgm:t>
    </dgm:pt>
    <dgm:pt modelId="{9D237C1B-8C2B-4431-A13D-27B17AD21F7B}">
      <dgm:prSet/>
      <dgm:spPr/>
      <dgm:t>
        <a:bodyPr/>
        <a:lstStyle/>
        <a:p>
          <a:pPr algn="l" rtl="0"/>
          <a:r>
            <a:rPr lang="bg-BG" b="1" dirty="0" smtClean="0"/>
            <a:t>ДЪЛГОЛЕТНА ТРАДИЦИЯ</a:t>
          </a:r>
          <a:endParaRPr lang="bg-BG" dirty="0"/>
        </a:p>
      </dgm:t>
    </dgm:pt>
    <dgm:pt modelId="{225A52E7-0BCF-403D-8597-DA969C8A7AFA}" type="parTrans" cxnId="{CA245DE7-5491-4821-8DDE-34A4194A5F92}">
      <dgm:prSet/>
      <dgm:spPr/>
      <dgm:t>
        <a:bodyPr/>
        <a:lstStyle/>
        <a:p>
          <a:endParaRPr lang="bg-BG"/>
        </a:p>
      </dgm:t>
    </dgm:pt>
    <dgm:pt modelId="{95232D35-3676-41E9-A875-B5D1AF846014}" type="sibTrans" cxnId="{CA245DE7-5491-4821-8DDE-34A4194A5F92}">
      <dgm:prSet/>
      <dgm:spPr/>
      <dgm:t>
        <a:bodyPr/>
        <a:lstStyle/>
        <a:p>
          <a:endParaRPr lang="bg-BG"/>
        </a:p>
      </dgm:t>
    </dgm:pt>
    <dgm:pt modelId="{33BBC040-EFA3-44F5-9FD6-812124A98881}">
      <dgm:prSet/>
      <dgm:spPr/>
      <dgm:t>
        <a:bodyPr/>
        <a:lstStyle/>
        <a:p>
          <a:pPr algn="l" rtl="0"/>
          <a:r>
            <a:rPr lang="bg-BG" b="1" dirty="0" smtClean="0"/>
            <a:t>МОДЕРНО НАСТОЯЩЕ</a:t>
          </a:r>
          <a:endParaRPr lang="bg-BG" dirty="0"/>
        </a:p>
      </dgm:t>
    </dgm:pt>
    <dgm:pt modelId="{5A28C64A-D52F-40F3-BA8E-28D16ED4A414}" type="parTrans" cxnId="{BF12542F-28EC-4754-85FD-395EDBA98683}">
      <dgm:prSet/>
      <dgm:spPr/>
      <dgm:t>
        <a:bodyPr/>
        <a:lstStyle/>
        <a:p>
          <a:endParaRPr lang="bg-BG"/>
        </a:p>
      </dgm:t>
    </dgm:pt>
    <dgm:pt modelId="{F23383EC-A119-4A97-AE7F-882AD8B7F04B}" type="sibTrans" cxnId="{BF12542F-28EC-4754-85FD-395EDBA98683}">
      <dgm:prSet/>
      <dgm:spPr/>
      <dgm:t>
        <a:bodyPr/>
        <a:lstStyle/>
        <a:p>
          <a:endParaRPr lang="bg-BG"/>
        </a:p>
      </dgm:t>
    </dgm:pt>
    <dgm:pt modelId="{6BBA7F66-A293-4911-B75A-FC35A402F651}">
      <dgm:prSet/>
      <dgm:spPr/>
      <dgm:t>
        <a:bodyPr/>
        <a:lstStyle/>
        <a:p>
          <a:pPr algn="l" rtl="0"/>
          <a:r>
            <a:rPr lang="bg-BG" b="1" dirty="0" smtClean="0"/>
            <a:t>УСПЕШНА РЕАЛИЗАЦИЯ</a:t>
          </a:r>
          <a:endParaRPr lang="bg-BG" dirty="0"/>
        </a:p>
      </dgm:t>
    </dgm:pt>
    <dgm:pt modelId="{4ABE19D8-DDCC-44A5-AE1F-B38773BD5183}" type="parTrans" cxnId="{9828CA5D-0196-4155-B190-B23D3A5D8F4C}">
      <dgm:prSet/>
      <dgm:spPr/>
      <dgm:t>
        <a:bodyPr/>
        <a:lstStyle/>
        <a:p>
          <a:endParaRPr lang="bg-BG"/>
        </a:p>
      </dgm:t>
    </dgm:pt>
    <dgm:pt modelId="{27C7F4B9-A9B7-47EB-9F0C-C2C962F6CDBC}" type="sibTrans" cxnId="{9828CA5D-0196-4155-B190-B23D3A5D8F4C}">
      <dgm:prSet/>
      <dgm:spPr/>
      <dgm:t>
        <a:bodyPr/>
        <a:lstStyle/>
        <a:p>
          <a:endParaRPr lang="bg-BG"/>
        </a:p>
      </dgm:t>
    </dgm:pt>
    <dgm:pt modelId="{C07B6A7D-482C-44E2-919E-E80A742A700B}">
      <dgm:prSet/>
      <dgm:spPr/>
      <dgm:t>
        <a:bodyPr/>
        <a:lstStyle/>
        <a:p>
          <a:pPr algn="l" rtl="0"/>
          <a:r>
            <a:rPr lang="bg-BG" b="1" dirty="0" smtClean="0"/>
            <a:t>ПЕРСПЕКТИВНО БЪДЕЩЕ</a:t>
          </a:r>
          <a:endParaRPr lang="bg-BG" b="1" dirty="0"/>
        </a:p>
      </dgm:t>
    </dgm:pt>
    <dgm:pt modelId="{F8375389-6FB6-4924-A8E6-83166DC1F852}" type="parTrans" cxnId="{E100F3CB-7EAB-43F9-99AB-B8A6A1430C60}">
      <dgm:prSet/>
      <dgm:spPr/>
      <dgm:t>
        <a:bodyPr/>
        <a:lstStyle/>
        <a:p>
          <a:endParaRPr lang="bg-BG"/>
        </a:p>
      </dgm:t>
    </dgm:pt>
    <dgm:pt modelId="{078A2647-166B-4653-A367-81119F6E56E3}" type="sibTrans" cxnId="{E100F3CB-7EAB-43F9-99AB-B8A6A1430C60}">
      <dgm:prSet/>
      <dgm:spPr/>
      <dgm:t>
        <a:bodyPr/>
        <a:lstStyle/>
        <a:p>
          <a:endParaRPr lang="bg-BG"/>
        </a:p>
      </dgm:t>
    </dgm:pt>
    <dgm:pt modelId="{7503B2F2-9AED-4A99-97E2-BFCA1348AE96}" type="pres">
      <dgm:prSet presAssocID="{13AB90C5-7ACC-460D-90C5-025F0D70399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bg-BG"/>
        </a:p>
      </dgm:t>
    </dgm:pt>
    <dgm:pt modelId="{43E50933-CC33-44D2-810F-2FF718C451A3}" type="pres">
      <dgm:prSet presAssocID="{9D237C1B-8C2B-4431-A13D-27B17AD21F7B}" presName="circle1" presStyleLbl="node1" presStyleIdx="0" presStyleCnt="4"/>
      <dgm:spPr/>
      <dgm:t>
        <a:bodyPr/>
        <a:lstStyle/>
        <a:p>
          <a:endParaRPr lang="bg-BG"/>
        </a:p>
      </dgm:t>
    </dgm:pt>
    <dgm:pt modelId="{3101082F-CAA5-4F20-AC11-EA334BEE8FE4}" type="pres">
      <dgm:prSet presAssocID="{9D237C1B-8C2B-4431-A13D-27B17AD21F7B}" presName="space" presStyleCnt="0"/>
      <dgm:spPr/>
      <dgm:t>
        <a:bodyPr/>
        <a:lstStyle/>
        <a:p>
          <a:endParaRPr lang="bg-BG"/>
        </a:p>
      </dgm:t>
    </dgm:pt>
    <dgm:pt modelId="{679F0807-0CF3-4487-8FC4-00903C0F6706}" type="pres">
      <dgm:prSet presAssocID="{9D237C1B-8C2B-4431-A13D-27B17AD21F7B}" presName="rect1" presStyleLbl="alignAcc1" presStyleIdx="0" presStyleCnt="4"/>
      <dgm:spPr/>
      <dgm:t>
        <a:bodyPr/>
        <a:lstStyle/>
        <a:p>
          <a:endParaRPr lang="bg-BG"/>
        </a:p>
      </dgm:t>
    </dgm:pt>
    <dgm:pt modelId="{1030EE90-8E92-4528-B22F-90C38F389680}" type="pres">
      <dgm:prSet presAssocID="{33BBC040-EFA3-44F5-9FD6-812124A98881}" presName="vertSpace2" presStyleLbl="node1" presStyleIdx="0" presStyleCnt="4"/>
      <dgm:spPr/>
      <dgm:t>
        <a:bodyPr/>
        <a:lstStyle/>
        <a:p>
          <a:endParaRPr lang="bg-BG"/>
        </a:p>
      </dgm:t>
    </dgm:pt>
    <dgm:pt modelId="{A9B35FAA-C4AD-44F3-BFCD-E80DBF783F39}" type="pres">
      <dgm:prSet presAssocID="{33BBC040-EFA3-44F5-9FD6-812124A98881}" presName="circle2" presStyleLbl="node1" presStyleIdx="1" presStyleCnt="4"/>
      <dgm:spPr/>
      <dgm:t>
        <a:bodyPr/>
        <a:lstStyle/>
        <a:p>
          <a:endParaRPr lang="bg-BG"/>
        </a:p>
      </dgm:t>
    </dgm:pt>
    <dgm:pt modelId="{4E66FD4C-044E-4CEE-8051-D3C831870CF2}" type="pres">
      <dgm:prSet presAssocID="{33BBC040-EFA3-44F5-9FD6-812124A98881}" presName="rect2" presStyleLbl="alignAcc1" presStyleIdx="1" presStyleCnt="4"/>
      <dgm:spPr/>
      <dgm:t>
        <a:bodyPr/>
        <a:lstStyle/>
        <a:p>
          <a:endParaRPr lang="bg-BG"/>
        </a:p>
      </dgm:t>
    </dgm:pt>
    <dgm:pt modelId="{A00EC8D4-8DAF-4BAF-A60B-7AEC7E6CA66E}" type="pres">
      <dgm:prSet presAssocID="{6BBA7F66-A293-4911-B75A-FC35A402F651}" presName="vertSpace3" presStyleLbl="node1" presStyleIdx="1" presStyleCnt="4"/>
      <dgm:spPr/>
      <dgm:t>
        <a:bodyPr/>
        <a:lstStyle/>
        <a:p>
          <a:endParaRPr lang="bg-BG"/>
        </a:p>
      </dgm:t>
    </dgm:pt>
    <dgm:pt modelId="{9CE05FED-0D3E-4FB4-B30F-929AAD294A49}" type="pres">
      <dgm:prSet presAssocID="{6BBA7F66-A293-4911-B75A-FC35A402F651}" presName="circle3" presStyleLbl="node1" presStyleIdx="2" presStyleCnt="4"/>
      <dgm:spPr/>
      <dgm:t>
        <a:bodyPr/>
        <a:lstStyle/>
        <a:p>
          <a:endParaRPr lang="bg-BG"/>
        </a:p>
      </dgm:t>
    </dgm:pt>
    <dgm:pt modelId="{EDDB7026-68FC-4846-985D-1F3E06434DC3}" type="pres">
      <dgm:prSet presAssocID="{6BBA7F66-A293-4911-B75A-FC35A402F651}" presName="rect3" presStyleLbl="alignAcc1" presStyleIdx="2" presStyleCnt="4"/>
      <dgm:spPr/>
      <dgm:t>
        <a:bodyPr/>
        <a:lstStyle/>
        <a:p>
          <a:endParaRPr lang="bg-BG"/>
        </a:p>
      </dgm:t>
    </dgm:pt>
    <dgm:pt modelId="{638530A1-BCB1-482A-A3F0-085627BF0E30}" type="pres">
      <dgm:prSet presAssocID="{C07B6A7D-482C-44E2-919E-E80A742A700B}" presName="vertSpace4" presStyleLbl="node1" presStyleIdx="2" presStyleCnt="4"/>
      <dgm:spPr/>
      <dgm:t>
        <a:bodyPr/>
        <a:lstStyle/>
        <a:p>
          <a:endParaRPr lang="bg-BG"/>
        </a:p>
      </dgm:t>
    </dgm:pt>
    <dgm:pt modelId="{0B0B2E60-7F78-4397-9279-B6E8E87B06E5}" type="pres">
      <dgm:prSet presAssocID="{C07B6A7D-482C-44E2-919E-E80A742A700B}" presName="circle4" presStyleLbl="node1" presStyleIdx="3" presStyleCnt="4"/>
      <dgm:spPr/>
      <dgm:t>
        <a:bodyPr/>
        <a:lstStyle/>
        <a:p>
          <a:endParaRPr lang="bg-BG"/>
        </a:p>
      </dgm:t>
    </dgm:pt>
    <dgm:pt modelId="{25E00DA8-3466-4FFE-A118-F7769EBC99CF}" type="pres">
      <dgm:prSet presAssocID="{C07B6A7D-482C-44E2-919E-E80A742A700B}" presName="rect4" presStyleLbl="alignAcc1" presStyleIdx="3" presStyleCnt="4"/>
      <dgm:spPr/>
      <dgm:t>
        <a:bodyPr/>
        <a:lstStyle/>
        <a:p>
          <a:endParaRPr lang="bg-BG"/>
        </a:p>
      </dgm:t>
    </dgm:pt>
    <dgm:pt modelId="{5D1664CC-09E4-45AE-9FC1-94C536E77522}" type="pres">
      <dgm:prSet presAssocID="{9D237C1B-8C2B-4431-A13D-27B17AD21F7B}" presName="rect1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0D802700-C98E-41CD-96FA-E7E6396577F3}" type="pres">
      <dgm:prSet presAssocID="{33BBC040-EFA3-44F5-9FD6-812124A98881}" presName="rect2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D99D2DE1-EC31-46CA-9D56-7C2DEB3E6BB4}" type="pres">
      <dgm:prSet presAssocID="{6BBA7F66-A293-4911-B75A-FC35A402F651}" presName="rect3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D13744BA-058C-4DAE-A6B1-C364767795AD}" type="pres">
      <dgm:prSet presAssocID="{C07B6A7D-482C-44E2-919E-E80A742A700B}" presName="rect4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ECF33272-F07D-4714-B85F-E12DD8B4A46A}" type="presOf" srcId="{33BBC040-EFA3-44F5-9FD6-812124A98881}" destId="{4E66FD4C-044E-4CEE-8051-D3C831870CF2}" srcOrd="0" destOrd="0" presId="urn:microsoft.com/office/officeart/2005/8/layout/target3"/>
    <dgm:cxn modelId="{35FD642D-30DB-4750-8A36-4B6CD9C3F307}" type="presOf" srcId="{9D237C1B-8C2B-4431-A13D-27B17AD21F7B}" destId="{679F0807-0CF3-4487-8FC4-00903C0F6706}" srcOrd="0" destOrd="0" presId="urn:microsoft.com/office/officeart/2005/8/layout/target3"/>
    <dgm:cxn modelId="{D04ADD8B-DEF3-4299-80BF-AACE13F625DA}" type="presOf" srcId="{C07B6A7D-482C-44E2-919E-E80A742A700B}" destId="{25E00DA8-3466-4FFE-A118-F7769EBC99CF}" srcOrd="0" destOrd="0" presId="urn:microsoft.com/office/officeart/2005/8/layout/target3"/>
    <dgm:cxn modelId="{9828CA5D-0196-4155-B190-B23D3A5D8F4C}" srcId="{13AB90C5-7ACC-460D-90C5-025F0D703994}" destId="{6BBA7F66-A293-4911-B75A-FC35A402F651}" srcOrd="2" destOrd="0" parTransId="{4ABE19D8-DDCC-44A5-AE1F-B38773BD5183}" sibTransId="{27C7F4B9-A9B7-47EB-9F0C-C2C962F6CDBC}"/>
    <dgm:cxn modelId="{BF12542F-28EC-4754-85FD-395EDBA98683}" srcId="{13AB90C5-7ACC-460D-90C5-025F0D703994}" destId="{33BBC040-EFA3-44F5-9FD6-812124A98881}" srcOrd="1" destOrd="0" parTransId="{5A28C64A-D52F-40F3-BA8E-28D16ED4A414}" sibTransId="{F23383EC-A119-4A97-AE7F-882AD8B7F04B}"/>
    <dgm:cxn modelId="{F58D9EDD-598C-423A-85C7-3E7B92DA736E}" type="presOf" srcId="{C07B6A7D-482C-44E2-919E-E80A742A700B}" destId="{D13744BA-058C-4DAE-A6B1-C364767795AD}" srcOrd="1" destOrd="0" presId="urn:microsoft.com/office/officeart/2005/8/layout/target3"/>
    <dgm:cxn modelId="{CF5001F3-6F81-45BE-A75F-2DEA4B40C712}" type="presOf" srcId="{33BBC040-EFA3-44F5-9FD6-812124A98881}" destId="{0D802700-C98E-41CD-96FA-E7E6396577F3}" srcOrd="1" destOrd="0" presId="urn:microsoft.com/office/officeart/2005/8/layout/target3"/>
    <dgm:cxn modelId="{E100F3CB-7EAB-43F9-99AB-B8A6A1430C60}" srcId="{13AB90C5-7ACC-460D-90C5-025F0D703994}" destId="{C07B6A7D-482C-44E2-919E-E80A742A700B}" srcOrd="3" destOrd="0" parTransId="{F8375389-6FB6-4924-A8E6-83166DC1F852}" sibTransId="{078A2647-166B-4653-A367-81119F6E56E3}"/>
    <dgm:cxn modelId="{9DF78F3E-78B9-4581-A394-63E59505B478}" type="presOf" srcId="{6BBA7F66-A293-4911-B75A-FC35A402F651}" destId="{D99D2DE1-EC31-46CA-9D56-7C2DEB3E6BB4}" srcOrd="1" destOrd="0" presId="urn:microsoft.com/office/officeart/2005/8/layout/target3"/>
    <dgm:cxn modelId="{079EE95B-F560-4EF8-A04F-BDAF873BD633}" type="presOf" srcId="{6BBA7F66-A293-4911-B75A-FC35A402F651}" destId="{EDDB7026-68FC-4846-985D-1F3E06434DC3}" srcOrd="0" destOrd="0" presId="urn:microsoft.com/office/officeart/2005/8/layout/target3"/>
    <dgm:cxn modelId="{C92BCF21-3505-44CC-87A4-8FB369471176}" type="presOf" srcId="{13AB90C5-7ACC-460D-90C5-025F0D703994}" destId="{7503B2F2-9AED-4A99-97E2-BFCA1348AE96}" srcOrd="0" destOrd="0" presId="urn:microsoft.com/office/officeart/2005/8/layout/target3"/>
    <dgm:cxn modelId="{CA245DE7-5491-4821-8DDE-34A4194A5F92}" srcId="{13AB90C5-7ACC-460D-90C5-025F0D703994}" destId="{9D237C1B-8C2B-4431-A13D-27B17AD21F7B}" srcOrd="0" destOrd="0" parTransId="{225A52E7-0BCF-403D-8597-DA969C8A7AFA}" sibTransId="{95232D35-3676-41E9-A875-B5D1AF846014}"/>
    <dgm:cxn modelId="{3012C9EA-5AAF-4F96-A278-1C2F46867FBE}" type="presOf" srcId="{9D237C1B-8C2B-4431-A13D-27B17AD21F7B}" destId="{5D1664CC-09E4-45AE-9FC1-94C536E77522}" srcOrd="1" destOrd="0" presId="urn:microsoft.com/office/officeart/2005/8/layout/target3"/>
    <dgm:cxn modelId="{68CFD9E5-489C-4410-8E7A-06C86B838FA8}" type="presParOf" srcId="{7503B2F2-9AED-4A99-97E2-BFCA1348AE96}" destId="{43E50933-CC33-44D2-810F-2FF718C451A3}" srcOrd="0" destOrd="0" presId="urn:microsoft.com/office/officeart/2005/8/layout/target3"/>
    <dgm:cxn modelId="{30011BC1-80ED-42F6-8D0E-D2740BE21B28}" type="presParOf" srcId="{7503B2F2-9AED-4A99-97E2-BFCA1348AE96}" destId="{3101082F-CAA5-4F20-AC11-EA334BEE8FE4}" srcOrd="1" destOrd="0" presId="urn:microsoft.com/office/officeart/2005/8/layout/target3"/>
    <dgm:cxn modelId="{179BEDF9-C53C-453F-9CEC-62D20C717B1E}" type="presParOf" srcId="{7503B2F2-9AED-4A99-97E2-BFCA1348AE96}" destId="{679F0807-0CF3-4487-8FC4-00903C0F6706}" srcOrd="2" destOrd="0" presId="urn:microsoft.com/office/officeart/2005/8/layout/target3"/>
    <dgm:cxn modelId="{A1F19C38-DB52-4CDD-8FD2-E0075DB4EC49}" type="presParOf" srcId="{7503B2F2-9AED-4A99-97E2-BFCA1348AE96}" destId="{1030EE90-8E92-4528-B22F-90C38F389680}" srcOrd="3" destOrd="0" presId="urn:microsoft.com/office/officeart/2005/8/layout/target3"/>
    <dgm:cxn modelId="{CEAA914C-858F-4907-8387-8E0E0BE2891B}" type="presParOf" srcId="{7503B2F2-9AED-4A99-97E2-BFCA1348AE96}" destId="{A9B35FAA-C4AD-44F3-BFCD-E80DBF783F39}" srcOrd="4" destOrd="0" presId="urn:microsoft.com/office/officeart/2005/8/layout/target3"/>
    <dgm:cxn modelId="{9B428F94-D2B3-4B84-93CA-449FDD0E1377}" type="presParOf" srcId="{7503B2F2-9AED-4A99-97E2-BFCA1348AE96}" destId="{4E66FD4C-044E-4CEE-8051-D3C831870CF2}" srcOrd="5" destOrd="0" presId="urn:microsoft.com/office/officeart/2005/8/layout/target3"/>
    <dgm:cxn modelId="{3CBDE221-D6CA-4805-B5D9-35480AFC4008}" type="presParOf" srcId="{7503B2F2-9AED-4A99-97E2-BFCA1348AE96}" destId="{A00EC8D4-8DAF-4BAF-A60B-7AEC7E6CA66E}" srcOrd="6" destOrd="0" presId="urn:microsoft.com/office/officeart/2005/8/layout/target3"/>
    <dgm:cxn modelId="{A8CF2474-76A4-4211-9F46-022F67CCE19F}" type="presParOf" srcId="{7503B2F2-9AED-4A99-97E2-BFCA1348AE96}" destId="{9CE05FED-0D3E-4FB4-B30F-929AAD294A49}" srcOrd="7" destOrd="0" presId="urn:microsoft.com/office/officeart/2005/8/layout/target3"/>
    <dgm:cxn modelId="{322A7436-6845-43F3-AA3F-E97AF95FF1C3}" type="presParOf" srcId="{7503B2F2-9AED-4A99-97E2-BFCA1348AE96}" destId="{EDDB7026-68FC-4846-985D-1F3E06434DC3}" srcOrd="8" destOrd="0" presId="urn:microsoft.com/office/officeart/2005/8/layout/target3"/>
    <dgm:cxn modelId="{CFF3F5FB-47B9-4CA2-B775-B11F1539076C}" type="presParOf" srcId="{7503B2F2-9AED-4A99-97E2-BFCA1348AE96}" destId="{638530A1-BCB1-482A-A3F0-085627BF0E30}" srcOrd="9" destOrd="0" presId="urn:microsoft.com/office/officeart/2005/8/layout/target3"/>
    <dgm:cxn modelId="{7986646B-5483-42AB-BD9E-700F6AE8D9BB}" type="presParOf" srcId="{7503B2F2-9AED-4A99-97E2-BFCA1348AE96}" destId="{0B0B2E60-7F78-4397-9279-B6E8E87B06E5}" srcOrd="10" destOrd="0" presId="urn:microsoft.com/office/officeart/2005/8/layout/target3"/>
    <dgm:cxn modelId="{6B116EB2-5F6E-412D-BE14-BF7F081AF5F5}" type="presParOf" srcId="{7503B2F2-9AED-4A99-97E2-BFCA1348AE96}" destId="{25E00DA8-3466-4FFE-A118-F7769EBC99CF}" srcOrd="11" destOrd="0" presId="urn:microsoft.com/office/officeart/2005/8/layout/target3"/>
    <dgm:cxn modelId="{4644F428-7784-44DB-A53A-86D038B491F0}" type="presParOf" srcId="{7503B2F2-9AED-4A99-97E2-BFCA1348AE96}" destId="{5D1664CC-09E4-45AE-9FC1-94C536E77522}" srcOrd="12" destOrd="0" presId="urn:microsoft.com/office/officeart/2005/8/layout/target3"/>
    <dgm:cxn modelId="{EEF2E27A-FC3E-4561-BE41-A111F9775E21}" type="presParOf" srcId="{7503B2F2-9AED-4A99-97E2-BFCA1348AE96}" destId="{0D802700-C98E-41CD-96FA-E7E6396577F3}" srcOrd="13" destOrd="0" presId="urn:microsoft.com/office/officeart/2005/8/layout/target3"/>
    <dgm:cxn modelId="{9B5F50EC-79EB-42FF-8B86-C514605A12E0}" type="presParOf" srcId="{7503B2F2-9AED-4A99-97E2-BFCA1348AE96}" destId="{D99D2DE1-EC31-46CA-9D56-7C2DEB3E6BB4}" srcOrd="14" destOrd="0" presId="urn:microsoft.com/office/officeart/2005/8/layout/target3"/>
    <dgm:cxn modelId="{4B709EC2-C365-49B0-9F2B-21298ADCD8C0}" type="presParOf" srcId="{7503B2F2-9AED-4A99-97E2-BFCA1348AE96}" destId="{D13744BA-058C-4DAE-A6B1-C364767795AD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F42B94-913C-454F-95DF-64EB1E0FC6B6}" type="doc">
      <dgm:prSet loTypeId="urn:microsoft.com/office/officeart/2005/8/layout/target3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bg-BG"/>
        </a:p>
      </dgm:t>
    </dgm:pt>
    <dgm:pt modelId="{F63B7188-02DA-4BE7-9D40-4F97A8DF5A03}">
      <dgm:prSet custT="1"/>
      <dgm:spPr/>
      <dgm:t>
        <a:bodyPr/>
        <a:lstStyle/>
        <a:p>
          <a:pPr algn="l" rtl="0"/>
          <a:r>
            <a:rPr lang="bg-BG" sz="2200" b="1" dirty="0" smtClean="0"/>
            <a:t>      </a:t>
          </a:r>
          <a:r>
            <a:rPr lang="bg-BG" sz="1800" b="1" dirty="0" smtClean="0"/>
            <a:t>МОЖЕЩ</a:t>
          </a:r>
          <a:endParaRPr lang="bg-BG" sz="1800" dirty="0"/>
        </a:p>
      </dgm:t>
    </dgm:pt>
    <dgm:pt modelId="{4EF5931E-617D-4B6E-92B6-5FBCA75EE47F}" type="parTrans" cxnId="{468016AF-DDA3-47F9-9E3A-769D992EBB9B}">
      <dgm:prSet/>
      <dgm:spPr/>
      <dgm:t>
        <a:bodyPr/>
        <a:lstStyle/>
        <a:p>
          <a:endParaRPr lang="bg-BG"/>
        </a:p>
      </dgm:t>
    </dgm:pt>
    <dgm:pt modelId="{A1FF4C85-B33A-4BDE-A573-4E2A35FE5831}" type="sibTrans" cxnId="{468016AF-DDA3-47F9-9E3A-769D992EBB9B}">
      <dgm:prSet/>
      <dgm:spPr/>
      <dgm:t>
        <a:bodyPr/>
        <a:lstStyle/>
        <a:p>
          <a:endParaRPr lang="bg-BG"/>
        </a:p>
      </dgm:t>
    </dgm:pt>
    <dgm:pt modelId="{C83A41A4-B6E5-446E-87E2-9BC2A7C61BAD}">
      <dgm:prSet custT="1"/>
      <dgm:spPr/>
      <dgm:t>
        <a:bodyPr/>
        <a:lstStyle/>
        <a:p>
          <a:pPr algn="l" rtl="0"/>
          <a:r>
            <a:rPr lang="bg-BG" sz="2200" b="1" dirty="0" smtClean="0"/>
            <a:t>     </a:t>
          </a:r>
          <a:r>
            <a:rPr lang="bg-BG" sz="1800" b="1" dirty="0" smtClean="0"/>
            <a:t>УСПЯВАЩ</a:t>
          </a:r>
          <a:endParaRPr lang="bg-BG" sz="1800" b="1" dirty="0"/>
        </a:p>
      </dgm:t>
    </dgm:pt>
    <dgm:pt modelId="{A83966DA-7214-4D3D-961B-AE714866C1AB}" type="parTrans" cxnId="{75BC2A5C-D198-4F4F-A456-CB51C1817AFD}">
      <dgm:prSet/>
      <dgm:spPr/>
      <dgm:t>
        <a:bodyPr/>
        <a:lstStyle/>
        <a:p>
          <a:endParaRPr lang="bg-BG"/>
        </a:p>
      </dgm:t>
    </dgm:pt>
    <dgm:pt modelId="{2D6CF6E1-05EA-4730-824D-B6397F458DA0}" type="sibTrans" cxnId="{75BC2A5C-D198-4F4F-A456-CB51C1817AFD}">
      <dgm:prSet/>
      <dgm:spPr/>
      <dgm:t>
        <a:bodyPr/>
        <a:lstStyle/>
        <a:p>
          <a:endParaRPr lang="bg-BG"/>
        </a:p>
      </dgm:t>
    </dgm:pt>
    <dgm:pt modelId="{3A01DC4D-4C92-4A89-82EA-213CC846B009}">
      <dgm:prSet custT="1"/>
      <dgm:spPr/>
      <dgm:t>
        <a:bodyPr/>
        <a:lstStyle/>
        <a:p>
          <a:r>
            <a:rPr lang="bg-BG" sz="1800" b="1" dirty="0" smtClean="0"/>
            <a:t>УЧЕНИКЪТ - ЗНАЕЩ</a:t>
          </a:r>
        </a:p>
      </dgm:t>
    </dgm:pt>
    <dgm:pt modelId="{275B63FD-6C7E-419B-AFE5-3A5F6EA914E3}" type="parTrans" cxnId="{63A4E892-9974-49AC-9282-B4AB46580B3B}">
      <dgm:prSet/>
      <dgm:spPr/>
      <dgm:t>
        <a:bodyPr/>
        <a:lstStyle/>
        <a:p>
          <a:endParaRPr lang="bg-BG"/>
        </a:p>
      </dgm:t>
    </dgm:pt>
    <dgm:pt modelId="{FB3696C3-B6CA-4C7D-90FD-0F7C911CD914}" type="sibTrans" cxnId="{63A4E892-9974-49AC-9282-B4AB46580B3B}">
      <dgm:prSet/>
      <dgm:spPr/>
      <dgm:t>
        <a:bodyPr/>
        <a:lstStyle/>
        <a:p>
          <a:endParaRPr lang="bg-BG"/>
        </a:p>
      </dgm:t>
    </dgm:pt>
    <dgm:pt modelId="{A2575303-1EB4-4AB4-BA11-D4039E1EE12A}" type="pres">
      <dgm:prSet presAssocID="{F6F42B94-913C-454F-95DF-64EB1E0FC6B6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bg-BG"/>
        </a:p>
      </dgm:t>
    </dgm:pt>
    <dgm:pt modelId="{3BCB520F-E0CF-40C3-BF6A-F0A2DA5D4F1F}" type="pres">
      <dgm:prSet presAssocID="{3A01DC4D-4C92-4A89-82EA-213CC846B009}" presName="circle1" presStyleLbl="node1" presStyleIdx="0" presStyleCnt="3"/>
      <dgm:spPr/>
    </dgm:pt>
    <dgm:pt modelId="{5CDCA603-583F-47ED-8D1D-1F940F1815CF}" type="pres">
      <dgm:prSet presAssocID="{3A01DC4D-4C92-4A89-82EA-213CC846B009}" presName="space" presStyleCnt="0"/>
      <dgm:spPr/>
    </dgm:pt>
    <dgm:pt modelId="{BDE5764D-EA5B-4635-B418-8DB78CA7660E}" type="pres">
      <dgm:prSet presAssocID="{3A01DC4D-4C92-4A89-82EA-213CC846B009}" presName="rect1" presStyleLbl="alignAcc1" presStyleIdx="0" presStyleCnt="3"/>
      <dgm:spPr/>
      <dgm:t>
        <a:bodyPr/>
        <a:lstStyle/>
        <a:p>
          <a:endParaRPr lang="bg-BG"/>
        </a:p>
      </dgm:t>
    </dgm:pt>
    <dgm:pt modelId="{D765A925-264A-462B-A3D4-CFCA9E6EA86C}" type="pres">
      <dgm:prSet presAssocID="{F63B7188-02DA-4BE7-9D40-4F97A8DF5A03}" presName="vertSpace2" presStyleLbl="node1" presStyleIdx="0" presStyleCnt="3"/>
      <dgm:spPr/>
    </dgm:pt>
    <dgm:pt modelId="{E037081C-2BBB-4347-B247-ED29B1822F0F}" type="pres">
      <dgm:prSet presAssocID="{F63B7188-02DA-4BE7-9D40-4F97A8DF5A03}" presName="circle2" presStyleLbl="node1" presStyleIdx="1" presStyleCnt="3"/>
      <dgm:spPr/>
    </dgm:pt>
    <dgm:pt modelId="{7E0B462D-591C-4520-8131-FC60AB40F366}" type="pres">
      <dgm:prSet presAssocID="{F63B7188-02DA-4BE7-9D40-4F97A8DF5A03}" presName="rect2" presStyleLbl="alignAcc1" presStyleIdx="1" presStyleCnt="3"/>
      <dgm:spPr/>
      <dgm:t>
        <a:bodyPr/>
        <a:lstStyle/>
        <a:p>
          <a:endParaRPr lang="bg-BG"/>
        </a:p>
      </dgm:t>
    </dgm:pt>
    <dgm:pt modelId="{A8A87323-F3EA-44E6-84B2-867C69A9D406}" type="pres">
      <dgm:prSet presAssocID="{C83A41A4-B6E5-446E-87E2-9BC2A7C61BAD}" presName="vertSpace3" presStyleLbl="node1" presStyleIdx="1" presStyleCnt="3"/>
      <dgm:spPr/>
    </dgm:pt>
    <dgm:pt modelId="{FB554044-FFF7-4D0E-949C-2B6CEF7174A8}" type="pres">
      <dgm:prSet presAssocID="{C83A41A4-B6E5-446E-87E2-9BC2A7C61BAD}" presName="circle3" presStyleLbl="node1" presStyleIdx="2" presStyleCnt="3"/>
      <dgm:spPr/>
    </dgm:pt>
    <dgm:pt modelId="{CF74F074-1212-46CE-9410-F1983056E7DF}" type="pres">
      <dgm:prSet presAssocID="{C83A41A4-B6E5-446E-87E2-9BC2A7C61BAD}" presName="rect3" presStyleLbl="alignAcc1" presStyleIdx="2" presStyleCnt="3"/>
      <dgm:spPr/>
      <dgm:t>
        <a:bodyPr/>
        <a:lstStyle/>
        <a:p>
          <a:endParaRPr lang="bg-BG"/>
        </a:p>
      </dgm:t>
    </dgm:pt>
    <dgm:pt modelId="{C7E51C32-82D2-4722-A9B3-C234443D791D}" type="pres">
      <dgm:prSet presAssocID="{3A01DC4D-4C92-4A89-82EA-213CC846B009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4B633C2C-2AE9-4633-A5A9-5A320B00A610}" type="pres">
      <dgm:prSet presAssocID="{F63B7188-02DA-4BE7-9D40-4F97A8DF5A03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D9F92572-1AC2-43B1-9364-55508F550EC8}" type="pres">
      <dgm:prSet presAssocID="{C83A41A4-B6E5-446E-87E2-9BC2A7C61BAD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4131E401-627C-4E26-AE76-CA8BEB70D2EA}" type="presOf" srcId="{F63B7188-02DA-4BE7-9D40-4F97A8DF5A03}" destId="{7E0B462D-591C-4520-8131-FC60AB40F366}" srcOrd="0" destOrd="0" presId="urn:microsoft.com/office/officeart/2005/8/layout/target3"/>
    <dgm:cxn modelId="{D256A8FC-AAE2-448C-A7A3-E8A5745C0FE4}" type="presOf" srcId="{C83A41A4-B6E5-446E-87E2-9BC2A7C61BAD}" destId="{CF74F074-1212-46CE-9410-F1983056E7DF}" srcOrd="0" destOrd="0" presId="urn:microsoft.com/office/officeart/2005/8/layout/target3"/>
    <dgm:cxn modelId="{63A4E892-9974-49AC-9282-B4AB46580B3B}" srcId="{F6F42B94-913C-454F-95DF-64EB1E0FC6B6}" destId="{3A01DC4D-4C92-4A89-82EA-213CC846B009}" srcOrd="0" destOrd="0" parTransId="{275B63FD-6C7E-419B-AFE5-3A5F6EA914E3}" sibTransId="{FB3696C3-B6CA-4C7D-90FD-0F7C911CD914}"/>
    <dgm:cxn modelId="{1CAC21DD-81D8-4DAA-854E-4503FE8AB04D}" type="presOf" srcId="{F6F42B94-913C-454F-95DF-64EB1E0FC6B6}" destId="{A2575303-1EB4-4AB4-BA11-D4039E1EE12A}" srcOrd="0" destOrd="0" presId="urn:microsoft.com/office/officeart/2005/8/layout/target3"/>
    <dgm:cxn modelId="{468016AF-DDA3-47F9-9E3A-769D992EBB9B}" srcId="{F6F42B94-913C-454F-95DF-64EB1E0FC6B6}" destId="{F63B7188-02DA-4BE7-9D40-4F97A8DF5A03}" srcOrd="1" destOrd="0" parTransId="{4EF5931E-617D-4B6E-92B6-5FBCA75EE47F}" sibTransId="{A1FF4C85-B33A-4BDE-A573-4E2A35FE5831}"/>
    <dgm:cxn modelId="{CB66C1EE-0F5F-4E48-8A95-AE62AD6620DB}" type="presOf" srcId="{3A01DC4D-4C92-4A89-82EA-213CC846B009}" destId="{BDE5764D-EA5B-4635-B418-8DB78CA7660E}" srcOrd="0" destOrd="0" presId="urn:microsoft.com/office/officeart/2005/8/layout/target3"/>
    <dgm:cxn modelId="{75BC2A5C-D198-4F4F-A456-CB51C1817AFD}" srcId="{F6F42B94-913C-454F-95DF-64EB1E0FC6B6}" destId="{C83A41A4-B6E5-446E-87E2-9BC2A7C61BAD}" srcOrd="2" destOrd="0" parTransId="{A83966DA-7214-4D3D-961B-AE714866C1AB}" sibTransId="{2D6CF6E1-05EA-4730-824D-B6397F458DA0}"/>
    <dgm:cxn modelId="{BCC0A856-3977-44A5-9957-2940E15919EB}" type="presOf" srcId="{3A01DC4D-4C92-4A89-82EA-213CC846B009}" destId="{C7E51C32-82D2-4722-A9B3-C234443D791D}" srcOrd="1" destOrd="0" presId="urn:microsoft.com/office/officeart/2005/8/layout/target3"/>
    <dgm:cxn modelId="{8C6D178C-60CB-4C4C-A03D-77E2BFBBD4AC}" type="presOf" srcId="{C83A41A4-B6E5-446E-87E2-9BC2A7C61BAD}" destId="{D9F92572-1AC2-43B1-9364-55508F550EC8}" srcOrd="1" destOrd="0" presId="urn:microsoft.com/office/officeart/2005/8/layout/target3"/>
    <dgm:cxn modelId="{0046C82F-0261-4244-9504-036F03F51D5F}" type="presOf" srcId="{F63B7188-02DA-4BE7-9D40-4F97A8DF5A03}" destId="{4B633C2C-2AE9-4633-A5A9-5A320B00A610}" srcOrd="1" destOrd="0" presId="urn:microsoft.com/office/officeart/2005/8/layout/target3"/>
    <dgm:cxn modelId="{2833A7C6-15E1-4FEB-BEB1-D41094F34390}" type="presParOf" srcId="{A2575303-1EB4-4AB4-BA11-D4039E1EE12A}" destId="{3BCB520F-E0CF-40C3-BF6A-F0A2DA5D4F1F}" srcOrd="0" destOrd="0" presId="urn:microsoft.com/office/officeart/2005/8/layout/target3"/>
    <dgm:cxn modelId="{5B670143-CB75-4393-99A1-00BB98A7BCE4}" type="presParOf" srcId="{A2575303-1EB4-4AB4-BA11-D4039E1EE12A}" destId="{5CDCA603-583F-47ED-8D1D-1F940F1815CF}" srcOrd="1" destOrd="0" presId="urn:microsoft.com/office/officeart/2005/8/layout/target3"/>
    <dgm:cxn modelId="{D88BDA68-B4C5-4357-BAA0-59F90BDE16D4}" type="presParOf" srcId="{A2575303-1EB4-4AB4-BA11-D4039E1EE12A}" destId="{BDE5764D-EA5B-4635-B418-8DB78CA7660E}" srcOrd="2" destOrd="0" presId="urn:microsoft.com/office/officeart/2005/8/layout/target3"/>
    <dgm:cxn modelId="{0FB3D1F3-5E04-48C9-A2A4-CF7912629233}" type="presParOf" srcId="{A2575303-1EB4-4AB4-BA11-D4039E1EE12A}" destId="{D765A925-264A-462B-A3D4-CFCA9E6EA86C}" srcOrd="3" destOrd="0" presId="urn:microsoft.com/office/officeart/2005/8/layout/target3"/>
    <dgm:cxn modelId="{7A38A436-D04B-42A4-A830-FFEC40A553C8}" type="presParOf" srcId="{A2575303-1EB4-4AB4-BA11-D4039E1EE12A}" destId="{E037081C-2BBB-4347-B247-ED29B1822F0F}" srcOrd="4" destOrd="0" presId="urn:microsoft.com/office/officeart/2005/8/layout/target3"/>
    <dgm:cxn modelId="{C09FFC75-9C87-4105-B0B1-00F802AB57F1}" type="presParOf" srcId="{A2575303-1EB4-4AB4-BA11-D4039E1EE12A}" destId="{7E0B462D-591C-4520-8131-FC60AB40F366}" srcOrd="5" destOrd="0" presId="urn:microsoft.com/office/officeart/2005/8/layout/target3"/>
    <dgm:cxn modelId="{FA997FA0-D181-4150-AEE9-841F8C339CF4}" type="presParOf" srcId="{A2575303-1EB4-4AB4-BA11-D4039E1EE12A}" destId="{A8A87323-F3EA-44E6-84B2-867C69A9D406}" srcOrd="6" destOrd="0" presId="urn:microsoft.com/office/officeart/2005/8/layout/target3"/>
    <dgm:cxn modelId="{BE938753-9A36-4F2A-A945-850D066D2578}" type="presParOf" srcId="{A2575303-1EB4-4AB4-BA11-D4039E1EE12A}" destId="{FB554044-FFF7-4D0E-949C-2B6CEF7174A8}" srcOrd="7" destOrd="0" presId="urn:microsoft.com/office/officeart/2005/8/layout/target3"/>
    <dgm:cxn modelId="{692A375E-D562-4EB0-A7E9-4F1911914572}" type="presParOf" srcId="{A2575303-1EB4-4AB4-BA11-D4039E1EE12A}" destId="{CF74F074-1212-46CE-9410-F1983056E7DF}" srcOrd="8" destOrd="0" presId="urn:microsoft.com/office/officeart/2005/8/layout/target3"/>
    <dgm:cxn modelId="{8A68E0E2-F4EC-4B67-8754-D51C120FCE04}" type="presParOf" srcId="{A2575303-1EB4-4AB4-BA11-D4039E1EE12A}" destId="{C7E51C32-82D2-4722-A9B3-C234443D791D}" srcOrd="9" destOrd="0" presId="urn:microsoft.com/office/officeart/2005/8/layout/target3"/>
    <dgm:cxn modelId="{7A4DC2E0-214D-4553-9991-2D65A2A7F9F0}" type="presParOf" srcId="{A2575303-1EB4-4AB4-BA11-D4039E1EE12A}" destId="{4B633C2C-2AE9-4633-A5A9-5A320B00A610}" srcOrd="10" destOrd="0" presId="urn:microsoft.com/office/officeart/2005/8/layout/target3"/>
    <dgm:cxn modelId="{CF677564-AF85-4B55-B721-3FF36716D238}" type="presParOf" srcId="{A2575303-1EB4-4AB4-BA11-D4039E1EE12A}" destId="{D9F92572-1AC2-43B1-9364-55508F550EC8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B1D0D8D-A89E-4E5E-BA2B-BD4496890E3B}" type="doc">
      <dgm:prSet loTypeId="urn:microsoft.com/office/officeart/2005/8/layout/target3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bg-BG"/>
        </a:p>
      </dgm:t>
    </dgm:pt>
    <dgm:pt modelId="{3E69F295-0D69-4F90-97E0-EBF3BBECA91B}">
      <dgm:prSet custT="1"/>
      <dgm:spPr/>
      <dgm:t>
        <a:bodyPr/>
        <a:lstStyle/>
        <a:p>
          <a:pPr rtl="0"/>
          <a:r>
            <a:rPr lang="bg-BG" sz="2800" b="1" dirty="0" smtClean="0">
              <a:latin typeface="Arial" pitchFamily="34" charset="0"/>
              <a:cs typeface="Arial" pitchFamily="34" charset="0"/>
            </a:rPr>
            <a:t>НАШАТА   ВИЗИЯ   </a:t>
          </a:r>
          <a:endParaRPr lang="bg-BG" sz="2800" b="1" dirty="0">
            <a:latin typeface="Arial" pitchFamily="34" charset="0"/>
            <a:cs typeface="Arial" pitchFamily="34" charset="0"/>
          </a:endParaRPr>
        </a:p>
      </dgm:t>
    </dgm:pt>
    <dgm:pt modelId="{39930AFC-C394-485E-AF1B-2FA70CA964E8}" type="parTrans" cxnId="{A9C7207A-D70B-466F-B1A6-9E1DC4748BFB}">
      <dgm:prSet/>
      <dgm:spPr/>
      <dgm:t>
        <a:bodyPr/>
        <a:lstStyle/>
        <a:p>
          <a:endParaRPr lang="bg-BG"/>
        </a:p>
      </dgm:t>
    </dgm:pt>
    <dgm:pt modelId="{3E551CE8-96E0-48DB-A517-CD092887F6C9}" type="sibTrans" cxnId="{A9C7207A-D70B-466F-B1A6-9E1DC4748BFB}">
      <dgm:prSet/>
      <dgm:spPr/>
      <dgm:t>
        <a:bodyPr/>
        <a:lstStyle/>
        <a:p>
          <a:endParaRPr lang="bg-BG"/>
        </a:p>
      </dgm:t>
    </dgm:pt>
    <dgm:pt modelId="{01972F7C-CCF7-4048-8E25-1AAE5E400181}" type="pres">
      <dgm:prSet presAssocID="{FB1D0D8D-A89E-4E5E-BA2B-BD4496890E3B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bg-BG"/>
        </a:p>
      </dgm:t>
    </dgm:pt>
    <dgm:pt modelId="{4983DAB3-F305-43D3-97D1-1A3DFDE488E7}" type="pres">
      <dgm:prSet presAssocID="{3E69F295-0D69-4F90-97E0-EBF3BBECA91B}" presName="circle1" presStyleLbl="node1" presStyleIdx="0" presStyleCnt="1"/>
      <dgm:spPr/>
      <dgm:t>
        <a:bodyPr/>
        <a:lstStyle/>
        <a:p>
          <a:endParaRPr lang="bg-BG"/>
        </a:p>
      </dgm:t>
    </dgm:pt>
    <dgm:pt modelId="{423D270F-C756-4B08-8AAC-CD9CE577A3E9}" type="pres">
      <dgm:prSet presAssocID="{3E69F295-0D69-4F90-97E0-EBF3BBECA91B}" presName="space" presStyleCnt="0"/>
      <dgm:spPr/>
      <dgm:t>
        <a:bodyPr/>
        <a:lstStyle/>
        <a:p>
          <a:endParaRPr lang="bg-BG"/>
        </a:p>
      </dgm:t>
    </dgm:pt>
    <dgm:pt modelId="{5977E97F-CC3B-4A73-A8CF-79A2B648DF4F}" type="pres">
      <dgm:prSet presAssocID="{3E69F295-0D69-4F90-97E0-EBF3BBECA91B}" presName="rect1" presStyleLbl="alignAcc1" presStyleIdx="0" presStyleCnt="1"/>
      <dgm:spPr/>
      <dgm:t>
        <a:bodyPr/>
        <a:lstStyle/>
        <a:p>
          <a:endParaRPr lang="bg-BG"/>
        </a:p>
      </dgm:t>
    </dgm:pt>
    <dgm:pt modelId="{0B38938C-FDCA-431D-A8C7-F85331887A97}" type="pres">
      <dgm:prSet presAssocID="{3E69F295-0D69-4F90-97E0-EBF3BBECA91B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17011176-4ED0-415C-BC97-B818622C7530}" type="presOf" srcId="{FB1D0D8D-A89E-4E5E-BA2B-BD4496890E3B}" destId="{01972F7C-CCF7-4048-8E25-1AAE5E400181}" srcOrd="0" destOrd="0" presId="urn:microsoft.com/office/officeart/2005/8/layout/target3"/>
    <dgm:cxn modelId="{66BFF96F-D394-4EB8-B3DE-C3BDD5AB4F0B}" type="presOf" srcId="{3E69F295-0D69-4F90-97E0-EBF3BBECA91B}" destId="{0B38938C-FDCA-431D-A8C7-F85331887A97}" srcOrd="1" destOrd="0" presId="urn:microsoft.com/office/officeart/2005/8/layout/target3"/>
    <dgm:cxn modelId="{22EF2953-19A5-4962-BC1D-A388BFCFEB8B}" type="presOf" srcId="{3E69F295-0D69-4F90-97E0-EBF3BBECA91B}" destId="{5977E97F-CC3B-4A73-A8CF-79A2B648DF4F}" srcOrd="0" destOrd="0" presId="urn:microsoft.com/office/officeart/2005/8/layout/target3"/>
    <dgm:cxn modelId="{A9C7207A-D70B-466F-B1A6-9E1DC4748BFB}" srcId="{FB1D0D8D-A89E-4E5E-BA2B-BD4496890E3B}" destId="{3E69F295-0D69-4F90-97E0-EBF3BBECA91B}" srcOrd="0" destOrd="0" parTransId="{39930AFC-C394-485E-AF1B-2FA70CA964E8}" sibTransId="{3E551CE8-96E0-48DB-A517-CD092887F6C9}"/>
    <dgm:cxn modelId="{4EC65E63-F166-41B1-BC87-FA0BF3E3654E}" type="presParOf" srcId="{01972F7C-CCF7-4048-8E25-1AAE5E400181}" destId="{4983DAB3-F305-43D3-97D1-1A3DFDE488E7}" srcOrd="0" destOrd="0" presId="urn:microsoft.com/office/officeart/2005/8/layout/target3"/>
    <dgm:cxn modelId="{1C22646E-79FB-49E9-9431-0C2BE98C569F}" type="presParOf" srcId="{01972F7C-CCF7-4048-8E25-1AAE5E400181}" destId="{423D270F-C756-4B08-8AAC-CD9CE577A3E9}" srcOrd="1" destOrd="0" presId="urn:microsoft.com/office/officeart/2005/8/layout/target3"/>
    <dgm:cxn modelId="{9F32C9DB-EE8C-4F28-ACEB-3DECE6F175DA}" type="presParOf" srcId="{01972F7C-CCF7-4048-8E25-1AAE5E400181}" destId="{5977E97F-CC3B-4A73-A8CF-79A2B648DF4F}" srcOrd="2" destOrd="0" presId="urn:microsoft.com/office/officeart/2005/8/layout/target3"/>
    <dgm:cxn modelId="{92F1F46D-3571-4621-B750-E2AA2B035BA5}" type="presParOf" srcId="{01972F7C-CCF7-4048-8E25-1AAE5E400181}" destId="{0B38938C-FDCA-431D-A8C7-F85331887A97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247EC06-BFAE-460B-A6C9-0C626FBE459B}" type="doc">
      <dgm:prSet loTypeId="urn:microsoft.com/office/officeart/2005/8/layout/target3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bg-BG"/>
        </a:p>
      </dgm:t>
    </dgm:pt>
    <dgm:pt modelId="{C635E2CA-70C0-4B2F-B7A1-123ACDB6EEB9}">
      <dgm:prSet/>
      <dgm:spPr/>
      <dgm:t>
        <a:bodyPr/>
        <a:lstStyle/>
        <a:p>
          <a:pPr rtl="0"/>
          <a:r>
            <a:rPr lang="bg-BG" b="1" dirty="0" smtClean="0">
              <a:latin typeface="Arial" pitchFamily="34" charset="0"/>
              <a:cs typeface="Arial" pitchFamily="34" charset="0"/>
            </a:rPr>
            <a:t>НАШАТА  МИСИЯ</a:t>
          </a:r>
          <a:endParaRPr lang="bg-BG" dirty="0">
            <a:latin typeface="Arial" pitchFamily="34" charset="0"/>
            <a:cs typeface="Arial" pitchFamily="34" charset="0"/>
          </a:endParaRPr>
        </a:p>
      </dgm:t>
    </dgm:pt>
    <dgm:pt modelId="{99B2B686-F73B-4752-A1E7-FA1BF97FA24D}" type="parTrans" cxnId="{14371494-8156-47DD-A288-8C43AC8F568C}">
      <dgm:prSet/>
      <dgm:spPr/>
      <dgm:t>
        <a:bodyPr/>
        <a:lstStyle/>
        <a:p>
          <a:endParaRPr lang="bg-BG"/>
        </a:p>
      </dgm:t>
    </dgm:pt>
    <dgm:pt modelId="{EAA42B79-86F7-4A5E-A78F-61B894E228AB}" type="sibTrans" cxnId="{14371494-8156-47DD-A288-8C43AC8F568C}">
      <dgm:prSet/>
      <dgm:spPr/>
      <dgm:t>
        <a:bodyPr/>
        <a:lstStyle/>
        <a:p>
          <a:endParaRPr lang="bg-BG"/>
        </a:p>
      </dgm:t>
    </dgm:pt>
    <dgm:pt modelId="{83FA0FD5-618F-43C8-BD85-CF3BEF62B4F5}" type="pres">
      <dgm:prSet presAssocID="{D247EC06-BFAE-460B-A6C9-0C626FBE459B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bg-BG"/>
        </a:p>
      </dgm:t>
    </dgm:pt>
    <dgm:pt modelId="{AA519BFB-E884-4ACE-8C8C-2A3483088C51}" type="pres">
      <dgm:prSet presAssocID="{C635E2CA-70C0-4B2F-B7A1-123ACDB6EEB9}" presName="circle1" presStyleLbl="node1" presStyleIdx="0" presStyleCnt="1"/>
      <dgm:spPr/>
      <dgm:t>
        <a:bodyPr/>
        <a:lstStyle/>
        <a:p>
          <a:endParaRPr lang="bg-BG"/>
        </a:p>
      </dgm:t>
    </dgm:pt>
    <dgm:pt modelId="{887DBBEC-FEDD-43A4-B1F5-B6881731C891}" type="pres">
      <dgm:prSet presAssocID="{C635E2CA-70C0-4B2F-B7A1-123ACDB6EEB9}" presName="space" presStyleCnt="0"/>
      <dgm:spPr/>
      <dgm:t>
        <a:bodyPr/>
        <a:lstStyle/>
        <a:p>
          <a:endParaRPr lang="bg-BG"/>
        </a:p>
      </dgm:t>
    </dgm:pt>
    <dgm:pt modelId="{FE05289C-3FE2-4ABF-8B1C-4B09ED6FE4B3}" type="pres">
      <dgm:prSet presAssocID="{C635E2CA-70C0-4B2F-B7A1-123ACDB6EEB9}" presName="rect1" presStyleLbl="alignAcc1" presStyleIdx="0" presStyleCnt="1"/>
      <dgm:spPr/>
      <dgm:t>
        <a:bodyPr/>
        <a:lstStyle/>
        <a:p>
          <a:endParaRPr lang="bg-BG"/>
        </a:p>
      </dgm:t>
    </dgm:pt>
    <dgm:pt modelId="{517D562A-9955-4756-A5F9-1E2AD56DF638}" type="pres">
      <dgm:prSet presAssocID="{C635E2CA-70C0-4B2F-B7A1-123ACDB6EEB9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9B770C07-E193-4F84-923E-CA8FC0020BA2}" type="presOf" srcId="{C635E2CA-70C0-4B2F-B7A1-123ACDB6EEB9}" destId="{517D562A-9955-4756-A5F9-1E2AD56DF638}" srcOrd="1" destOrd="0" presId="urn:microsoft.com/office/officeart/2005/8/layout/target3"/>
    <dgm:cxn modelId="{14371494-8156-47DD-A288-8C43AC8F568C}" srcId="{D247EC06-BFAE-460B-A6C9-0C626FBE459B}" destId="{C635E2CA-70C0-4B2F-B7A1-123ACDB6EEB9}" srcOrd="0" destOrd="0" parTransId="{99B2B686-F73B-4752-A1E7-FA1BF97FA24D}" sibTransId="{EAA42B79-86F7-4A5E-A78F-61B894E228AB}"/>
    <dgm:cxn modelId="{A2E5B64C-3D2E-4884-A98A-7CDD73548989}" type="presOf" srcId="{D247EC06-BFAE-460B-A6C9-0C626FBE459B}" destId="{83FA0FD5-618F-43C8-BD85-CF3BEF62B4F5}" srcOrd="0" destOrd="0" presId="urn:microsoft.com/office/officeart/2005/8/layout/target3"/>
    <dgm:cxn modelId="{55A3171B-9E81-4C57-AF8A-0713CF872F6A}" type="presOf" srcId="{C635E2CA-70C0-4B2F-B7A1-123ACDB6EEB9}" destId="{FE05289C-3FE2-4ABF-8B1C-4B09ED6FE4B3}" srcOrd="0" destOrd="0" presId="urn:microsoft.com/office/officeart/2005/8/layout/target3"/>
    <dgm:cxn modelId="{2D4136DF-6610-4D8B-87D9-0B1B9AE39800}" type="presParOf" srcId="{83FA0FD5-618F-43C8-BD85-CF3BEF62B4F5}" destId="{AA519BFB-E884-4ACE-8C8C-2A3483088C51}" srcOrd="0" destOrd="0" presId="urn:microsoft.com/office/officeart/2005/8/layout/target3"/>
    <dgm:cxn modelId="{DDE6E103-9418-4791-B893-3ADC81842E5B}" type="presParOf" srcId="{83FA0FD5-618F-43C8-BD85-CF3BEF62B4F5}" destId="{887DBBEC-FEDD-43A4-B1F5-B6881731C891}" srcOrd="1" destOrd="0" presId="urn:microsoft.com/office/officeart/2005/8/layout/target3"/>
    <dgm:cxn modelId="{F64759E9-C8B2-4721-A41D-E9CBACFBFD14}" type="presParOf" srcId="{83FA0FD5-618F-43C8-BD85-CF3BEF62B4F5}" destId="{FE05289C-3FE2-4ABF-8B1C-4B09ED6FE4B3}" srcOrd="2" destOrd="0" presId="urn:microsoft.com/office/officeart/2005/8/layout/target3"/>
    <dgm:cxn modelId="{68B1CEAE-6B67-4815-A3C1-C8BA2E75865E}" type="presParOf" srcId="{83FA0FD5-618F-43C8-BD85-CF3BEF62B4F5}" destId="{517D562A-9955-4756-A5F9-1E2AD56DF638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E50933-CC33-44D2-810F-2FF718C451A3}">
      <dsp:nvSpPr>
        <dsp:cNvPr id="0" name=""/>
        <dsp:cNvSpPr/>
      </dsp:nvSpPr>
      <dsp:spPr>
        <a:xfrm>
          <a:off x="0" y="76199"/>
          <a:ext cx="2514600" cy="2514600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9F0807-0CF3-4487-8FC4-00903C0F6706}">
      <dsp:nvSpPr>
        <dsp:cNvPr id="0" name=""/>
        <dsp:cNvSpPr/>
      </dsp:nvSpPr>
      <dsp:spPr>
        <a:xfrm>
          <a:off x="1257300" y="76199"/>
          <a:ext cx="2933700" cy="2514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700" b="1" kern="1200" dirty="0" smtClean="0"/>
            <a:t>ДЪЛГОЛЕТНА ТРАДИЦИЯ</a:t>
          </a:r>
          <a:endParaRPr lang="bg-BG" sz="1700" kern="1200" dirty="0"/>
        </a:p>
      </dsp:txBody>
      <dsp:txXfrm>
        <a:off x="1257300" y="76199"/>
        <a:ext cx="2933700" cy="534352"/>
      </dsp:txXfrm>
    </dsp:sp>
    <dsp:sp modelId="{A9B35FAA-C4AD-44F3-BFCD-E80DBF783F39}">
      <dsp:nvSpPr>
        <dsp:cNvPr id="0" name=""/>
        <dsp:cNvSpPr/>
      </dsp:nvSpPr>
      <dsp:spPr>
        <a:xfrm>
          <a:off x="330041" y="610552"/>
          <a:ext cx="1854517" cy="1854517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-287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66FD4C-044E-4CEE-8051-D3C831870CF2}">
      <dsp:nvSpPr>
        <dsp:cNvPr id="0" name=""/>
        <dsp:cNvSpPr/>
      </dsp:nvSpPr>
      <dsp:spPr>
        <a:xfrm>
          <a:off x="1257300" y="610552"/>
          <a:ext cx="2933700" cy="185451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hueOff val="0"/>
              <a:satOff val="0"/>
              <a:lumOff val="-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700" b="1" kern="1200" dirty="0" smtClean="0"/>
            <a:t>МОДЕРНО НАСТОЯЩЕ</a:t>
          </a:r>
          <a:endParaRPr lang="bg-BG" sz="1700" kern="1200" dirty="0"/>
        </a:p>
      </dsp:txBody>
      <dsp:txXfrm>
        <a:off x="1257300" y="610552"/>
        <a:ext cx="2933700" cy="534352"/>
      </dsp:txXfrm>
    </dsp:sp>
    <dsp:sp modelId="{9CE05FED-0D3E-4FB4-B30F-929AAD294A49}">
      <dsp:nvSpPr>
        <dsp:cNvPr id="0" name=""/>
        <dsp:cNvSpPr/>
      </dsp:nvSpPr>
      <dsp:spPr>
        <a:xfrm>
          <a:off x="660082" y="1144904"/>
          <a:ext cx="1194435" cy="1194435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-5752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DB7026-68FC-4846-985D-1F3E06434DC3}">
      <dsp:nvSpPr>
        <dsp:cNvPr id="0" name=""/>
        <dsp:cNvSpPr/>
      </dsp:nvSpPr>
      <dsp:spPr>
        <a:xfrm>
          <a:off x="1257300" y="1144904"/>
          <a:ext cx="2933700" cy="119443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hueOff val="0"/>
              <a:satOff val="0"/>
              <a:lumOff val="-5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700" b="1" kern="1200" dirty="0" smtClean="0"/>
            <a:t>УСПЕШНА РЕАЛИЗАЦИЯ</a:t>
          </a:r>
          <a:endParaRPr lang="bg-BG" sz="1700" kern="1200" dirty="0"/>
        </a:p>
      </dsp:txBody>
      <dsp:txXfrm>
        <a:off x="1257300" y="1144904"/>
        <a:ext cx="2933700" cy="534352"/>
      </dsp:txXfrm>
    </dsp:sp>
    <dsp:sp modelId="{0B0B2E60-7F78-4397-9279-B6E8E87B06E5}">
      <dsp:nvSpPr>
        <dsp:cNvPr id="0" name=""/>
        <dsp:cNvSpPr/>
      </dsp:nvSpPr>
      <dsp:spPr>
        <a:xfrm>
          <a:off x="990123" y="1679257"/>
          <a:ext cx="534352" cy="534352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-862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E00DA8-3466-4FFE-A118-F7769EBC99CF}">
      <dsp:nvSpPr>
        <dsp:cNvPr id="0" name=""/>
        <dsp:cNvSpPr/>
      </dsp:nvSpPr>
      <dsp:spPr>
        <a:xfrm>
          <a:off x="1257300" y="1679257"/>
          <a:ext cx="2933700" cy="53435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hueOff val="0"/>
              <a:satOff val="0"/>
              <a:lumOff val="-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700" b="1" kern="1200" dirty="0" smtClean="0"/>
            <a:t>ПЕРСПЕКТИВНО БЪДЕЩЕ</a:t>
          </a:r>
          <a:endParaRPr lang="bg-BG" sz="1700" b="1" kern="1200" dirty="0"/>
        </a:p>
      </dsp:txBody>
      <dsp:txXfrm>
        <a:off x="1257300" y="1679257"/>
        <a:ext cx="2933700" cy="5343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CB520F-E0CF-40C3-BF6A-F0A2DA5D4F1F}">
      <dsp:nvSpPr>
        <dsp:cNvPr id="0" name=""/>
        <dsp:cNvSpPr/>
      </dsp:nvSpPr>
      <dsp:spPr>
        <a:xfrm>
          <a:off x="0" y="106679"/>
          <a:ext cx="2606040" cy="2606040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E5764D-EA5B-4635-B418-8DB78CA7660E}">
      <dsp:nvSpPr>
        <dsp:cNvPr id="0" name=""/>
        <dsp:cNvSpPr/>
      </dsp:nvSpPr>
      <dsp:spPr>
        <a:xfrm>
          <a:off x="1303020" y="106679"/>
          <a:ext cx="3040380" cy="260604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800" b="1" kern="1200" dirty="0" smtClean="0"/>
            <a:t>УЧЕНИКЪТ - ЗНАЕЩ</a:t>
          </a:r>
        </a:p>
      </dsp:txBody>
      <dsp:txXfrm>
        <a:off x="1303020" y="106679"/>
        <a:ext cx="3040380" cy="781813"/>
      </dsp:txXfrm>
    </dsp:sp>
    <dsp:sp modelId="{E037081C-2BBB-4347-B247-ED29B1822F0F}">
      <dsp:nvSpPr>
        <dsp:cNvPr id="0" name=""/>
        <dsp:cNvSpPr/>
      </dsp:nvSpPr>
      <dsp:spPr>
        <a:xfrm>
          <a:off x="456057" y="888493"/>
          <a:ext cx="1693924" cy="1693924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-4314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0B462D-591C-4520-8131-FC60AB40F366}">
      <dsp:nvSpPr>
        <dsp:cNvPr id="0" name=""/>
        <dsp:cNvSpPr/>
      </dsp:nvSpPr>
      <dsp:spPr>
        <a:xfrm>
          <a:off x="1303020" y="888493"/>
          <a:ext cx="3040380" cy="169392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hueOff val="0"/>
              <a:satOff val="0"/>
              <a:lumOff val="-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200" b="1" kern="1200" dirty="0" smtClean="0"/>
            <a:t>      </a:t>
          </a:r>
          <a:r>
            <a:rPr lang="bg-BG" sz="1800" b="1" kern="1200" dirty="0" smtClean="0"/>
            <a:t>МОЖЕЩ</a:t>
          </a:r>
          <a:endParaRPr lang="bg-BG" sz="1800" kern="1200" dirty="0"/>
        </a:p>
      </dsp:txBody>
      <dsp:txXfrm>
        <a:off x="1303020" y="888493"/>
        <a:ext cx="3040380" cy="781811"/>
      </dsp:txXfrm>
    </dsp:sp>
    <dsp:sp modelId="{FB554044-FFF7-4D0E-949C-2B6CEF7174A8}">
      <dsp:nvSpPr>
        <dsp:cNvPr id="0" name=""/>
        <dsp:cNvSpPr/>
      </dsp:nvSpPr>
      <dsp:spPr>
        <a:xfrm>
          <a:off x="912114" y="1670304"/>
          <a:ext cx="781811" cy="781811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-862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74F074-1212-46CE-9410-F1983056E7DF}">
      <dsp:nvSpPr>
        <dsp:cNvPr id="0" name=""/>
        <dsp:cNvSpPr/>
      </dsp:nvSpPr>
      <dsp:spPr>
        <a:xfrm>
          <a:off x="1303020" y="1670304"/>
          <a:ext cx="3040380" cy="78181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hueOff val="0"/>
              <a:satOff val="0"/>
              <a:lumOff val="-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200" b="1" kern="1200" dirty="0" smtClean="0"/>
            <a:t>     </a:t>
          </a:r>
          <a:r>
            <a:rPr lang="bg-BG" sz="1800" b="1" kern="1200" dirty="0" smtClean="0"/>
            <a:t>УСПЯВАЩ</a:t>
          </a:r>
          <a:endParaRPr lang="bg-BG" sz="1800" b="1" kern="1200" dirty="0"/>
        </a:p>
      </dsp:txBody>
      <dsp:txXfrm>
        <a:off x="1303020" y="1670304"/>
        <a:ext cx="3040380" cy="7818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3DAB3-F305-43D3-97D1-1A3DFDE488E7}">
      <dsp:nvSpPr>
        <dsp:cNvPr id="0" name=""/>
        <dsp:cNvSpPr/>
      </dsp:nvSpPr>
      <dsp:spPr>
        <a:xfrm>
          <a:off x="0" y="0"/>
          <a:ext cx="584774" cy="584774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77E97F-CC3B-4A73-A8CF-79A2B648DF4F}">
      <dsp:nvSpPr>
        <dsp:cNvPr id="0" name=""/>
        <dsp:cNvSpPr/>
      </dsp:nvSpPr>
      <dsp:spPr>
        <a:xfrm>
          <a:off x="292387" y="0"/>
          <a:ext cx="3616163" cy="58477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b="1" kern="1200" dirty="0" smtClean="0">
              <a:latin typeface="Arial" pitchFamily="34" charset="0"/>
              <a:cs typeface="Arial" pitchFamily="34" charset="0"/>
            </a:rPr>
            <a:t>НАШАТА   ВИЗИЯ   </a:t>
          </a:r>
          <a:endParaRPr lang="bg-BG" sz="2800" b="1" kern="1200" dirty="0">
            <a:latin typeface="Arial" pitchFamily="34" charset="0"/>
            <a:cs typeface="Arial" pitchFamily="34" charset="0"/>
          </a:endParaRPr>
        </a:p>
      </dsp:txBody>
      <dsp:txXfrm>
        <a:off x="292387" y="0"/>
        <a:ext cx="3616163" cy="5847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519BFB-E884-4ACE-8C8C-2A3483088C51}">
      <dsp:nvSpPr>
        <dsp:cNvPr id="0" name=""/>
        <dsp:cNvSpPr/>
      </dsp:nvSpPr>
      <dsp:spPr>
        <a:xfrm>
          <a:off x="0" y="0"/>
          <a:ext cx="584774" cy="584774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05289C-3FE2-4ABF-8B1C-4B09ED6FE4B3}">
      <dsp:nvSpPr>
        <dsp:cNvPr id="0" name=""/>
        <dsp:cNvSpPr/>
      </dsp:nvSpPr>
      <dsp:spPr>
        <a:xfrm>
          <a:off x="292387" y="0"/>
          <a:ext cx="3444725" cy="58477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b="1" kern="1200" dirty="0" smtClean="0">
              <a:latin typeface="Arial" pitchFamily="34" charset="0"/>
              <a:cs typeface="Arial" pitchFamily="34" charset="0"/>
            </a:rPr>
            <a:t>НАШАТА  МИСИЯ</a:t>
          </a:r>
          <a:endParaRPr lang="bg-BG" sz="2800" kern="1200" dirty="0">
            <a:latin typeface="Arial" pitchFamily="34" charset="0"/>
            <a:cs typeface="Arial" pitchFamily="34" charset="0"/>
          </a:endParaRPr>
        </a:p>
      </dsp:txBody>
      <dsp:txXfrm>
        <a:off x="292387" y="0"/>
        <a:ext cx="3444725" cy="5847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A54C6-9A39-4004-A2EF-F37957DF7ACA}" type="datetimeFigureOut">
              <a:rPr lang="bg-BG" smtClean="0"/>
              <a:pPr/>
              <a:t>18.5.2020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AB3090-8C8F-4C87-9517-F19FAB0D29B5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14477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авоъгълник с два заоблени срещуположни ъгъла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лавие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9" name="Подзаглавие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bg-BG" smtClean="0"/>
              <a:t>Щракнете, за да редактирате стила на подзаглавията в образеца</a:t>
            </a:r>
            <a:endParaRPr kumimoji="0" lang="en-US"/>
          </a:p>
        </p:txBody>
      </p:sp>
      <p:sp>
        <p:nvSpPr>
          <p:cNvPr id="10" name="Контейнер за 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37D966C5-8554-4C6E-91E0-1E1C16C91520}" type="datetimeFigureOut">
              <a:rPr lang="bg-BG" smtClean="0"/>
              <a:pPr/>
              <a:t>18.5.2020 г.</a:t>
            </a:fld>
            <a:endParaRPr lang="bg-BG"/>
          </a:p>
        </p:txBody>
      </p:sp>
      <p:sp>
        <p:nvSpPr>
          <p:cNvPr id="11" name="Контейнер за номер на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6B0D85DC-22D1-4AF4-A05E-B758E0DA61CB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12" name="Контейнер за долния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bg-BG"/>
          </a:p>
        </p:txBody>
      </p:sp>
    </p:spTree>
  </p:cSld>
  <p:clrMapOvr>
    <a:masterClrMapping/>
  </p:clrMapOvr>
  <p:transition spd="slow" advTm="10000"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966C5-8554-4C6E-91E0-1E1C16C91520}" type="datetimeFigureOut">
              <a:rPr lang="bg-BG" smtClean="0"/>
              <a:pPr/>
              <a:t>18.5.2020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D85DC-22D1-4AF4-A05E-B758E0DA61C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 spd="slow" advTm="10000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966C5-8554-4C6E-91E0-1E1C16C91520}" type="datetimeFigureOut">
              <a:rPr lang="bg-BG" smtClean="0"/>
              <a:pPr/>
              <a:t>18.5.2020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D85DC-22D1-4AF4-A05E-B758E0DA61C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 spd="slow" advTm="10000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авоъгъл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966C5-8554-4C6E-91E0-1E1C16C91520}" type="datetimeFigureOut">
              <a:rPr lang="bg-BG" smtClean="0"/>
              <a:pPr/>
              <a:t>18.5.2020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D85DC-22D1-4AF4-A05E-B758E0DA61C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 spd="slow" advTm="10000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лавка на секция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авоъгъл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bg-BG" smtClean="0"/>
              <a:t>Щракн., за да ред. стил на загл. в обр.</a:t>
            </a:r>
          </a:p>
        </p:txBody>
      </p:sp>
      <p:sp>
        <p:nvSpPr>
          <p:cNvPr id="8" name="Контейнер за 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37D966C5-8554-4C6E-91E0-1E1C16C91520}" type="datetimeFigureOut">
              <a:rPr lang="bg-BG" smtClean="0"/>
              <a:pPr/>
              <a:t>18.5.2020 г.</a:t>
            </a:fld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6B0D85DC-22D1-4AF4-A05E-B758E0DA61CB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10" name="Контейнер за долния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bg-BG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10000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966C5-8554-4C6E-91E0-1E1C16C91520}" type="datetimeFigureOut">
              <a:rPr lang="bg-BG" smtClean="0"/>
              <a:pPr/>
              <a:t>18.5.2020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6B0D85DC-22D1-4AF4-A05E-B758E0DA61CB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10" name="Правоъгъл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 advTm="10000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авоъгъл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авоъгъл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bg-BG" smtClean="0"/>
              <a:t>Щракн., за да ред. стил на загл. в обр.</a:t>
            </a:r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bg-BG" smtClean="0"/>
              <a:t>Щракн., за да ред. стил на загл. в обр.</a:t>
            </a:r>
          </a:p>
        </p:txBody>
      </p:sp>
      <p:sp>
        <p:nvSpPr>
          <p:cNvPr id="5" name="Контейнер за съдържани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966C5-8554-4C6E-91E0-1E1C16C91520}" type="datetimeFigureOut">
              <a:rPr lang="bg-BG" smtClean="0"/>
              <a:pPr/>
              <a:t>18.5.2020 г.</a:t>
            </a:fld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6B0D85DC-22D1-4AF4-A05E-B758E0DA61C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 spd="slow" advTm="10000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966C5-8554-4C6E-91E0-1E1C16C91520}" type="datetimeFigureOut">
              <a:rPr lang="bg-BG" smtClean="0"/>
              <a:pPr/>
              <a:t>18.5.2020 г.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D85DC-22D1-4AF4-A05E-B758E0DA61CB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7" name="Правоъгъл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 advTm="10000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966C5-8554-4C6E-91E0-1E1C16C91520}" type="datetimeFigureOut">
              <a:rPr lang="bg-BG" smtClean="0"/>
              <a:pPr/>
              <a:t>18.5.2020 г.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D85DC-22D1-4AF4-A05E-B758E0DA61CB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 spd="slow" advTm="10000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Съдържание с надпис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авоъгъл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bg-BG" smtClean="0"/>
              <a:t>Щракн., за да ред. стил на загл. в обр.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lang="bg-BG" smtClean="0"/>
              <a:t>Второ ниво</a:t>
            </a:r>
          </a:p>
          <a:p>
            <a:pPr lvl="2" eaLnBrk="1" latinLnBrk="0" hangingPunct="1"/>
            <a:r>
              <a:rPr lang="bg-BG" smtClean="0"/>
              <a:t>Трето ниво</a:t>
            </a:r>
          </a:p>
          <a:p>
            <a:pPr lvl="3" eaLnBrk="1" latinLnBrk="0" hangingPunct="1"/>
            <a:r>
              <a:rPr lang="bg-BG" smtClean="0"/>
              <a:t>Четвърто ниво</a:t>
            </a:r>
          </a:p>
          <a:p>
            <a:pPr lvl="4" eaLnBrk="1" latinLnBrk="0" hangingPunct="1"/>
            <a:r>
              <a:rPr lang="bg-BG" smtClean="0"/>
              <a:t>Пето ниво</a:t>
            </a:r>
            <a:endParaRPr kumimoji="0" lang="en-US"/>
          </a:p>
        </p:txBody>
      </p:sp>
      <p:sp>
        <p:nvSpPr>
          <p:cNvPr id="9" name="Контейнер за 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37D966C5-8554-4C6E-91E0-1E1C16C91520}" type="datetimeFigureOut">
              <a:rPr lang="bg-BG" smtClean="0"/>
              <a:pPr/>
              <a:t>18.5.2020 г.</a:t>
            </a:fld>
            <a:endParaRPr lang="bg-BG"/>
          </a:p>
        </p:txBody>
      </p:sp>
      <p:sp>
        <p:nvSpPr>
          <p:cNvPr id="10" name="Контейнер за номер на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6B0D85DC-22D1-4AF4-A05E-B758E0DA61CB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11" name="Контейнер за долния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bg-BG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10000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bg-BG" smtClean="0"/>
              <a:t>Щракн., за да ред. стил на загл. в обр.</a:t>
            </a:r>
          </a:p>
        </p:txBody>
      </p:sp>
      <p:sp>
        <p:nvSpPr>
          <p:cNvPr id="13" name="Контейнер за картина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bg-BG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Щракнете върху иконата, за да добавите картина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Контейнер за 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37D966C5-8554-4C6E-91E0-1E1C16C91520}" type="datetimeFigureOut">
              <a:rPr lang="bg-BG" smtClean="0"/>
              <a:pPr/>
              <a:t>18.5.2020 г.</a:t>
            </a:fld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6B0D85DC-22D1-4AF4-A05E-B758E0DA61CB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10" name="Контейнер за долния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bg-BG"/>
          </a:p>
        </p:txBody>
      </p:sp>
    </p:spTree>
  </p:cSld>
  <p:clrMapOvr>
    <a:masterClrMapping/>
  </p:clrMapOvr>
  <p:transition spd="slow" advTm="10000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авоъгълник с два заоблени срещуположни ъгъла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bg-BG"/>
          </a:p>
        </p:txBody>
      </p:sp>
      <p:sp>
        <p:nvSpPr>
          <p:cNvPr id="14" name="Контейнер за 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37D966C5-8554-4C6E-91E0-1E1C16C91520}" type="datetimeFigureOut">
              <a:rPr lang="bg-BG" smtClean="0"/>
              <a:pPr/>
              <a:t>18.5.2020 г.</a:t>
            </a:fld>
            <a:endParaRPr lang="bg-BG"/>
          </a:p>
        </p:txBody>
      </p:sp>
      <p:sp>
        <p:nvSpPr>
          <p:cNvPr id="23" name="Контейнер за номер на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6B0D85DC-22D1-4AF4-A05E-B758E0DA61CB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22" name="Контейнер за заглавие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bg-BG" smtClean="0"/>
              <a:t>Щракнете, за да редактирате стила на заглавието в образеца</a:t>
            </a:r>
            <a:endParaRPr kumimoji="0" lang="en-US"/>
          </a:p>
        </p:txBody>
      </p:sp>
      <p:sp>
        <p:nvSpPr>
          <p:cNvPr id="13" name="Текстов контейнер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bg-BG" smtClean="0"/>
              <a:t>Щракн., за да ред. стил на загл. в обр.</a:t>
            </a:r>
          </a:p>
          <a:p>
            <a:pPr lvl="1" eaLnBrk="1" latinLnBrk="0" hangingPunct="1"/>
            <a:r>
              <a:rPr kumimoji="0" lang="bg-BG" smtClean="0"/>
              <a:t>Второ ниво</a:t>
            </a:r>
          </a:p>
          <a:p>
            <a:pPr lvl="2" eaLnBrk="1" latinLnBrk="0" hangingPunct="1"/>
            <a:r>
              <a:rPr kumimoji="0" lang="bg-BG" smtClean="0"/>
              <a:t>Трето ниво</a:t>
            </a:r>
          </a:p>
          <a:p>
            <a:pPr lvl="3" eaLnBrk="1" latinLnBrk="0" hangingPunct="1"/>
            <a:r>
              <a:rPr kumimoji="0" lang="bg-BG" smtClean="0"/>
              <a:t>Четвърто ниво</a:t>
            </a:r>
          </a:p>
          <a:p>
            <a:pPr lvl="4" eaLnBrk="1" latinLnBrk="0" hangingPunct="1"/>
            <a:r>
              <a:rPr kumimoji="0" lang="bg-BG" smtClean="0"/>
              <a:t>Пето ниво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ransition spd="slow" advTm="10000">
    <p:wheel spokes="8"/>
  </p:transition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152400" y="1981200"/>
          <a:ext cx="4191000" cy="266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Content Placeholder 8"/>
          <p:cNvGraphicFramePr>
            <a:graphicFrameLocks noGrp="1"/>
          </p:cNvGraphicFramePr>
          <p:nvPr>
            <p:ph sz="half" idx="2"/>
          </p:nvPr>
        </p:nvGraphicFramePr>
        <p:xfrm>
          <a:off x="4572000" y="3733800"/>
          <a:ext cx="4343400" cy="281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8" name="Diagram 7"/>
          <p:cNvGraphicFramePr/>
          <p:nvPr/>
        </p:nvGraphicFramePr>
        <p:xfrm>
          <a:off x="228600" y="1219200"/>
          <a:ext cx="3908551" cy="58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7" name="Diagram 6"/>
          <p:cNvGraphicFramePr/>
          <p:nvPr/>
        </p:nvGraphicFramePr>
        <p:xfrm>
          <a:off x="5105400" y="3048000"/>
          <a:ext cx="3737113" cy="58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User\AppData\Local\Temp\IMG_20150422_1129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User\AppData\Local\Temp\IMG_20150422_1132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3555" name="Picture 3" descr="C:\Users\User\AppData\Local\Temp\IMG_20150422_1130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User\AppData\Local\Temp\IMG_20150422_1107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8280920" cy="5544616"/>
          </a:xfrm>
          <a:prstGeom prst="rect">
            <a:avLst/>
          </a:prstGeom>
          <a:noFill/>
        </p:spPr>
      </p:pic>
      <p:sp>
        <p:nvSpPr>
          <p:cNvPr id="3" name="Текстово поле 2"/>
          <p:cNvSpPr txBox="1"/>
          <p:nvPr/>
        </p:nvSpPr>
        <p:spPr>
          <a:xfrm>
            <a:off x="1187624" y="188640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600" dirty="0" smtClean="0"/>
              <a:t>Учебна практика</a:t>
            </a:r>
            <a:endParaRPr lang="bg-BG" sz="3600" dirty="0"/>
          </a:p>
        </p:txBody>
      </p:sp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038013" cy="902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:\DSC010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46213" y="-1085850"/>
            <a:ext cx="12038013" cy="90297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038013" cy="902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:\Pgss snimki\Trifon zarezan\DSC001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46712"/>
            <a:ext cx="8386594" cy="5522648"/>
          </a:xfrm>
          <a:prstGeom prst="rect">
            <a:avLst/>
          </a:prstGeom>
          <a:noFill/>
        </p:spPr>
      </p:pic>
      <p:sp>
        <p:nvSpPr>
          <p:cNvPr id="3" name="Текстово поле 2"/>
          <p:cNvSpPr txBox="1"/>
          <p:nvPr/>
        </p:nvSpPr>
        <p:spPr>
          <a:xfrm>
            <a:off x="971600" y="404664"/>
            <a:ext cx="69127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4400" dirty="0" smtClean="0"/>
              <a:t>Празници</a:t>
            </a:r>
            <a:endParaRPr lang="bg-BG" sz="4400" dirty="0"/>
          </a:p>
        </p:txBody>
      </p:sp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40963" cy="768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144463"/>
            <a:ext cx="10240962" cy="768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Gradina\DSC01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92701"/>
            <a:ext cx="8784976" cy="5188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8528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bg-BG" sz="3600" dirty="0">
                <a:latin typeface="Times New Roman" pitchFamily="18" charset="0"/>
              </a:rPr>
              <a:t>  </a:t>
            </a:r>
            <a:endParaRPr lang="en-US" sz="3600" dirty="0" smtClean="0">
              <a:latin typeface="Times New Roman" pitchFamily="18" charset="0"/>
            </a:endParaRPr>
          </a:p>
          <a:p>
            <a:pPr algn="ctr"/>
            <a:r>
              <a:rPr lang="bg-BG" sz="3600" dirty="0" smtClean="0">
                <a:latin typeface="Times New Roman" pitchFamily="18" charset="0"/>
              </a:rPr>
              <a:t>ПГСС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bg-BG" sz="3600" dirty="0">
                <a:latin typeface="Times New Roman" pitchFamily="18" charset="0"/>
              </a:rPr>
              <a:t>“Св.Климент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bg-BG" sz="3600" dirty="0">
                <a:latin typeface="Times New Roman" pitchFamily="18" charset="0"/>
              </a:rPr>
              <a:t>Охридски”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bg-BG" sz="3600" dirty="0">
                <a:latin typeface="Times New Roman" pitchFamily="18" charset="0"/>
              </a:rPr>
              <a:t>гр.Кюстендил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-603448"/>
            <a:ext cx="8363272" cy="2016224"/>
          </a:xfrm>
        </p:spPr>
        <p:txBody>
          <a:bodyPr>
            <a:normAutofit/>
          </a:bodyPr>
          <a:lstStyle/>
          <a:p>
            <a:pPr algn="ctr"/>
            <a:r>
              <a:rPr lang="bg-BG" sz="2000" dirty="0" smtClean="0"/>
              <a:t>Полезна информация за нас може да прочетете в интернет:</a:t>
            </a:r>
            <a:r>
              <a:rPr lang="en-US" sz="2000" dirty="0" smtClean="0"/>
              <a:t> www.daskalo.com/pgsskn </a:t>
            </a:r>
            <a:r>
              <a:rPr lang="en-US" sz="2000" smtClean="0"/>
              <a:t/>
            </a:r>
            <a:br>
              <a:rPr lang="en-US" sz="2000" smtClean="0"/>
            </a:br>
            <a:endParaRPr lang="bg-BG" sz="2000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endParaRPr lang="bg-BG" dirty="0"/>
          </a:p>
        </p:txBody>
      </p:sp>
      <p:pic>
        <p:nvPicPr>
          <p:cNvPr id="5" name="Picture 2" descr="D:\Pgss snimki\ВИПУСК 2014 ПОЗДРАВ\nagradi sled praznik na chèreshata\Vratsa 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88840"/>
            <a:ext cx="8676456" cy="4464496"/>
          </a:xfrm>
          <a:prstGeom prst="rect">
            <a:avLst/>
          </a:prstGeom>
          <a:noFill/>
        </p:spPr>
      </p:pic>
      <p:sp>
        <p:nvSpPr>
          <p:cNvPr id="6" name="Текстово поле 5"/>
          <p:cNvSpPr txBox="1"/>
          <p:nvPr/>
        </p:nvSpPr>
        <p:spPr>
          <a:xfrm>
            <a:off x="755576" y="1700808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4000" dirty="0" smtClean="0">
                <a:solidFill>
                  <a:srgbClr val="FF0000"/>
                </a:solidFill>
              </a:rPr>
              <a:t>ЕЛАТЕ ПРИ НАС</a:t>
            </a:r>
            <a:endParaRPr lang="bg-BG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авоъгълник 4"/>
          <p:cNvSpPr/>
          <p:nvPr/>
        </p:nvSpPr>
        <p:spPr>
          <a:xfrm>
            <a:off x="755576" y="692696"/>
            <a:ext cx="763284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bg-BG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В</a:t>
            </a:r>
            <a:r>
              <a:rPr lang="bg-BG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ИЗИТКА</a:t>
            </a:r>
            <a:endParaRPr lang="bg-BG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Правоъгълник 7"/>
          <p:cNvSpPr/>
          <p:nvPr/>
        </p:nvSpPr>
        <p:spPr>
          <a:xfrm>
            <a:off x="692785" y="1772816"/>
            <a:ext cx="7766100" cy="43704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Arial" pitchFamily="34" charset="0"/>
              </a:rPr>
              <a:t> </a:t>
            </a:r>
            <a:r>
              <a:rPr lang="bg-BG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Адрес:Кюстендил</a:t>
            </a:r>
          </a:p>
          <a:p>
            <a:pPr algn="ctr"/>
            <a:r>
              <a:rPr lang="bg-BG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бул. “Цар Освободител” 253</a:t>
            </a:r>
          </a:p>
          <a:p>
            <a:pPr algn="ctr"/>
            <a:r>
              <a:rPr lang="bg-BG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тел. 078522770</a:t>
            </a:r>
          </a:p>
          <a:p>
            <a:pPr algn="ctr"/>
            <a:r>
              <a:rPr lang="en-US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</a:t>
            </a:r>
            <a:r>
              <a:rPr lang="bg-BG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-</a:t>
            </a:r>
            <a:r>
              <a:rPr lang="en-US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mail: pgss_kyustendil@abv.bg</a:t>
            </a:r>
            <a:endParaRPr lang="bg-BG" sz="36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/>
            <a:endParaRPr lang="bg-BG" sz="40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/>
            <a:endParaRPr lang="bg-BG" sz="40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/>
            <a:endParaRPr lang="bg-BG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6" name="Picture 2" descr="http://pgssknl.dir.bg/_files/t_23224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4149080"/>
            <a:ext cx="4225350" cy="252028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4294967295"/>
          </p:nvPr>
        </p:nvSpPr>
        <p:spPr>
          <a:xfrm>
            <a:off x="323528" y="1268760"/>
            <a:ext cx="8496944" cy="490344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bg-BG" dirty="0" smtClean="0"/>
              <a:t> </a:t>
            </a:r>
            <a:r>
              <a:rPr lang="bg-BG" sz="2600" dirty="0" smtClean="0"/>
              <a:t>Гимназията разполага с</a:t>
            </a:r>
            <a:r>
              <a:rPr lang="bg-BG" sz="4400" dirty="0" smtClean="0"/>
              <a:t> </a:t>
            </a:r>
            <a:r>
              <a:rPr lang="bg-BG" sz="2600" dirty="0" smtClean="0"/>
              <a:t>2 бр. трактори</a:t>
            </a:r>
          </a:p>
          <a:p>
            <a:pPr marL="0" indent="0">
              <a:buNone/>
            </a:pPr>
            <a:endParaRPr lang="bg-BG" sz="2600" dirty="0" smtClean="0"/>
          </a:p>
          <a:p>
            <a:pPr>
              <a:buNone/>
            </a:pPr>
            <a:r>
              <a:rPr lang="bg-BG" sz="4400" dirty="0" smtClean="0"/>
              <a:t>  </a:t>
            </a:r>
            <a:r>
              <a:rPr lang="bg-BG" sz="4400" dirty="0" smtClean="0">
                <a:cs typeface="Arial" pitchFamily="34" charset="0"/>
              </a:rPr>
              <a:t>√</a:t>
            </a:r>
            <a:r>
              <a:rPr lang="bg-BG" sz="4400" dirty="0" smtClean="0"/>
              <a:t> </a:t>
            </a:r>
            <a:r>
              <a:rPr lang="bg-BG" sz="2800" dirty="0" smtClean="0"/>
              <a:t>за кормилна практика и при обучение за работа с  почвообработваща техника – плугове, култиватори, брани, валяк,</a:t>
            </a:r>
            <a:r>
              <a:rPr lang="bg-BG" sz="2800" dirty="0" err="1" smtClean="0"/>
              <a:t>тороразхвърлящо</a:t>
            </a:r>
            <a:r>
              <a:rPr lang="bg-BG" sz="2800" dirty="0" smtClean="0"/>
              <a:t> ремарке;</a:t>
            </a:r>
          </a:p>
          <a:p>
            <a:pPr>
              <a:buNone/>
            </a:pPr>
            <a:endParaRPr lang="bg-BG" sz="2800" dirty="0" smtClean="0"/>
          </a:p>
          <a:p>
            <a:pPr>
              <a:buNone/>
            </a:pPr>
            <a:r>
              <a:rPr lang="bg-BG" sz="2800" dirty="0" smtClean="0"/>
              <a:t>  </a:t>
            </a:r>
            <a:r>
              <a:rPr lang="bg-BG" sz="2800" dirty="0" smtClean="0">
                <a:cs typeface="Arial" pitchFamily="34" charset="0"/>
              </a:rPr>
              <a:t>√</a:t>
            </a:r>
            <a:r>
              <a:rPr lang="bg-BG" sz="2800" dirty="0" smtClean="0"/>
              <a:t> за извършване на земеделски дейности в учебно-опитното стопанство;</a:t>
            </a:r>
          </a:p>
        </p:txBody>
      </p:sp>
      <p:sp>
        <p:nvSpPr>
          <p:cNvPr id="4" name="Правоъгълник 3"/>
          <p:cNvSpPr/>
          <p:nvPr/>
        </p:nvSpPr>
        <p:spPr>
          <a:xfrm>
            <a:off x="395536" y="692696"/>
            <a:ext cx="81352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u="sng" dirty="0" smtClean="0"/>
              <a:t> </a:t>
            </a:r>
            <a:r>
              <a:rPr lang="bg-BG" sz="2800" u="sng" dirty="0" smtClean="0"/>
              <a:t>МАТЕРИАЛНО-ТЕХНИЧЕСКА БАЗА </a:t>
            </a:r>
            <a:endParaRPr lang="bg-BG" sz="2800" u="sng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899592" y="1052736"/>
            <a:ext cx="777686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bg-BG" sz="3200" dirty="0"/>
              <a:t>Навеси  за съхранение и поддържане на земеделска техника;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bg-BG" sz="3200" dirty="0"/>
              <a:t>Складове за съхранение на земеделска продукция;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bg-BG" sz="3200" dirty="0"/>
              <a:t>Полигон </a:t>
            </a:r>
            <a:r>
              <a:rPr lang="bg-BG" sz="3200" dirty="0" smtClean="0"/>
              <a:t>за</a:t>
            </a:r>
            <a:r>
              <a:rPr lang="en-US" sz="3200" dirty="0" smtClean="0"/>
              <a:t> </a:t>
            </a:r>
            <a:r>
              <a:rPr lang="bg-BG" sz="3200" dirty="0" smtClean="0"/>
              <a:t>обучение на кандидати за управление на МПС;</a:t>
            </a:r>
            <a:endParaRPr lang="bg-BG" sz="32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bg-BG" sz="3200" dirty="0"/>
              <a:t>Нов учебен  лек автомобил Фолксваген </a:t>
            </a:r>
            <a:r>
              <a:rPr lang="bg-BG" sz="3200" dirty="0" smtClean="0"/>
              <a:t>Голф;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bg-BG" sz="3200" dirty="0" smtClean="0"/>
              <a:t>Литература </a:t>
            </a:r>
            <a:r>
              <a:rPr lang="bg-BG" sz="3200" dirty="0"/>
              <a:t>по професионална </a:t>
            </a:r>
            <a:r>
              <a:rPr lang="bg-BG" sz="3200" dirty="0" smtClean="0"/>
              <a:t>подготовка;</a:t>
            </a:r>
            <a:endParaRPr lang="bg-BG" sz="3200" dirty="0"/>
          </a:p>
        </p:txBody>
      </p:sp>
    </p:spTree>
    <p:extLst>
      <p:ext uri="{BB962C8B-B14F-4D97-AF65-F5344CB8AC3E}">
        <p14:creationId xmlns:p14="http://schemas.microsoft.com/office/powerpoint/2010/main" val="2348675465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1520" y="3212976"/>
            <a:ext cx="4392488" cy="3456384"/>
          </a:xfrm>
          <a:noFill/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79950" y="188913"/>
            <a:ext cx="4464050" cy="3024063"/>
          </a:xfrm>
          <a:noFill/>
        </p:spPr>
      </p:pic>
      <p:pic>
        <p:nvPicPr>
          <p:cNvPr id="4" name="Picture 4" descr="Kol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439248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212976"/>
            <a:ext cx="449999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4294967295"/>
          </p:nvPr>
        </p:nvSpPr>
        <p:spPr>
          <a:xfrm>
            <a:off x="323528" y="1268760"/>
            <a:ext cx="8280920" cy="5256584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bg-BG" dirty="0" smtClean="0"/>
              <a:t> </a:t>
            </a:r>
            <a:r>
              <a:rPr lang="bg-BG" sz="4400" b="1" dirty="0" smtClean="0"/>
              <a:t>ПГСС “ Св. Климент  Охридски” разполага с:</a:t>
            </a:r>
            <a:endParaRPr lang="bg-BG" dirty="0" smtClean="0"/>
          </a:p>
          <a:p>
            <a:r>
              <a:rPr lang="bg-BG" dirty="0" smtClean="0"/>
              <a:t>Кабинет по информатика и информационни технологии</a:t>
            </a:r>
            <a:endParaRPr lang="en-US" dirty="0" smtClean="0"/>
          </a:p>
          <a:p>
            <a:r>
              <a:rPr lang="bg-BG" dirty="0" smtClean="0"/>
              <a:t>Кабинет по селскостопански машини</a:t>
            </a:r>
            <a:endParaRPr lang="en-US" dirty="0" smtClean="0"/>
          </a:p>
          <a:p>
            <a:r>
              <a:rPr lang="bg-BG" dirty="0" smtClean="0"/>
              <a:t>Кабинет по растениевъдство</a:t>
            </a:r>
            <a:endParaRPr lang="en-US" dirty="0" smtClean="0"/>
          </a:p>
          <a:p>
            <a:r>
              <a:rPr lang="bg-BG" dirty="0" smtClean="0"/>
              <a:t>Кабинет по животновъдство</a:t>
            </a:r>
          </a:p>
          <a:p>
            <a:r>
              <a:rPr lang="bg-BG" dirty="0" smtClean="0"/>
              <a:t>Библиотека</a:t>
            </a:r>
          </a:p>
          <a:p>
            <a:r>
              <a:rPr lang="bg-BG" dirty="0" smtClean="0"/>
              <a:t>Физкултурен салон</a:t>
            </a:r>
          </a:p>
          <a:p>
            <a:r>
              <a:rPr lang="bg-BG" dirty="0" smtClean="0"/>
              <a:t>Актова зала</a:t>
            </a:r>
          </a:p>
          <a:p>
            <a:r>
              <a:rPr lang="bg-BG" dirty="0" smtClean="0"/>
              <a:t>Фитнес зала</a:t>
            </a:r>
          </a:p>
          <a:p>
            <a:endParaRPr lang="bg-BG" sz="4400" dirty="0" smtClean="0"/>
          </a:p>
        </p:txBody>
      </p:sp>
      <p:sp>
        <p:nvSpPr>
          <p:cNvPr id="4" name="Правоъгълник 3"/>
          <p:cNvSpPr/>
          <p:nvPr/>
        </p:nvSpPr>
        <p:spPr>
          <a:xfrm>
            <a:off x="395536" y="692696"/>
            <a:ext cx="81352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dirty="0" smtClean="0"/>
              <a:t> </a:t>
            </a:r>
            <a:r>
              <a:rPr lang="bg-BG" sz="2800" dirty="0" smtClean="0"/>
              <a:t>МАТЕРИАЛНО-ТЕХНИЧЕСКА БАЗА </a:t>
            </a:r>
            <a:endParaRPr lang="bg-BG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AppData\Local\Temp\IMG_20150422_112129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User\AppData\Local\Temp\IMG_20150422_1131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heel spokes="8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еене">
  <a:themeElements>
    <a:clrScheme name="Степени на сивото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Леене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еене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839</TotalTime>
  <Words>181</Words>
  <Application>Microsoft Office PowerPoint</Application>
  <PresentationFormat>Презентация на цял екран (4:3)</PresentationFormat>
  <Paragraphs>42</Paragraphs>
  <Slides>20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20</vt:i4>
      </vt:variant>
    </vt:vector>
  </HeadingPairs>
  <TitlesOfParts>
    <vt:vector size="28" baseType="lpstr">
      <vt:lpstr>Arial</vt:lpstr>
      <vt:lpstr>Calibri</vt:lpstr>
      <vt:lpstr>Cambria</vt:lpstr>
      <vt:lpstr>Rockwell</vt:lpstr>
      <vt:lpstr>Times New Roman</vt:lpstr>
      <vt:lpstr>Wingdings</vt:lpstr>
      <vt:lpstr>Wingdings 2</vt:lpstr>
      <vt:lpstr>Леене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Полезна информация за нас може да прочетете в интернет: www.daskalo.com/pgsskn  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LENOVO</cp:lastModifiedBy>
  <cp:revision>49</cp:revision>
  <dcterms:created xsi:type="dcterms:W3CDTF">2015-04-22T10:25:19Z</dcterms:created>
  <dcterms:modified xsi:type="dcterms:W3CDTF">2020-05-18T17:52:17Z</dcterms:modified>
</cp:coreProperties>
</file>