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301C69-83B4-444C-91C0-45D85E998B82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216F87-9556-4138-9E4F-25FAF1516605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357167"/>
            <a:ext cx="7772400" cy="1000132"/>
          </a:xfrm>
        </p:spPr>
        <p:txBody>
          <a:bodyPr>
            <a:normAutofit/>
          </a:bodyPr>
          <a:lstStyle/>
          <a:p>
            <a:pPr algn="ctr"/>
            <a:r>
              <a:rPr lang="bg-BG" sz="5400" dirty="0" smtClean="0"/>
              <a:t>ТИС</a:t>
            </a:r>
            <a:endParaRPr lang="bg-BG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3929090" cy="4929222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Тисът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Taxus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е род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иглолистни растения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от семейство Тисови 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Taxaceae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Те са сравнително бавно растящи и могат да живеят много дълго, като достигат височина 1 до 40 m и диаметър на стъблото до 4 m. Тисовете имат червеникава кора,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копиевидни плоски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тъмнозелени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листа дълги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1-4 cm и широки 2-3 mm. Листата са подредени спирално по стъблото, но основата им е усукана, така че образуват две плоски редици от двете му страни. Тисът е отровен.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Среща в България в планината Славянка (резервата Алиботуш)</a:t>
            </a:r>
          </a:p>
          <a:p>
            <a:pPr algn="just"/>
            <a:endParaRPr lang="bg-BG" dirty="0"/>
          </a:p>
        </p:txBody>
      </p:sp>
      <p:pic>
        <p:nvPicPr>
          <p:cNvPr id="4" name="Picture 3" descr="ТИ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2214554"/>
            <a:ext cx="4119570" cy="30896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</TotalTime>
  <Words>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ТИС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ТИС</dc:title>
  <dc:creator>home</dc:creator>
  <cp:lastModifiedBy>home</cp:lastModifiedBy>
  <cp:revision>3</cp:revision>
  <dcterms:created xsi:type="dcterms:W3CDTF">2017-06-02T19:18:47Z</dcterms:created>
  <dcterms:modified xsi:type="dcterms:W3CDTF">2017-07-09T11:41:50Z</dcterms:modified>
</cp:coreProperties>
</file>