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EE21-CD51-47A5-99B0-2458603DA6E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B336-DA33-48D7-840E-B28DF82500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EE21-CD51-47A5-99B0-2458603DA6E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B336-DA33-48D7-840E-B28DF82500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EE21-CD51-47A5-99B0-2458603DA6E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B336-DA33-48D7-840E-B28DF82500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EE21-CD51-47A5-99B0-2458603DA6E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B336-DA33-48D7-840E-B28DF82500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EE21-CD51-47A5-99B0-2458603DA6E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B336-DA33-48D7-840E-B28DF82500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EE21-CD51-47A5-99B0-2458603DA6E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B336-DA33-48D7-840E-B28DF82500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EE21-CD51-47A5-99B0-2458603DA6E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B336-DA33-48D7-840E-B28DF82500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EE21-CD51-47A5-99B0-2458603DA6E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B336-DA33-48D7-840E-B28DF82500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EE21-CD51-47A5-99B0-2458603DA6E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B336-DA33-48D7-840E-B28DF82500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EE21-CD51-47A5-99B0-2458603DA6E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B336-DA33-48D7-840E-B28DF82500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EE21-CD51-47A5-99B0-2458603DA6E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03B336-DA33-48D7-840E-B28DF825006F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chemeClr val="accent4">
                <a:lumMod val="75000"/>
              </a:schemeClr>
            </a:gs>
            <a:gs pos="100000">
              <a:schemeClr val="accent6">
                <a:lumMod val="75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CFEE21-CD51-47A5-99B0-2458603DA6E5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03B336-DA33-48D7-840E-B28DF825006F}" type="slidenum">
              <a:rPr lang="bg-BG" smtClean="0"/>
              <a:pPr/>
              <a:t>‹#›</a:t>
            </a:fld>
            <a:endParaRPr lang="bg-B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851648" cy="1057268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bg1"/>
                </a:solidFill>
              </a:rPr>
              <a:t>СТРАНДЖАНСКА ЗЕЛЕНИКА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857364"/>
            <a:ext cx="4500594" cy="464347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</a:rPr>
              <a:t>	С</a:t>
            </a:r>
            <a:r>
              <a:rPr lang="ru-RU" sz="2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транджанска зеленика 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9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Rhododendron </a:t>
            </a:r>
            <a:r>
              <a:rPr lang="ru-RU" sz="29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ponticum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е растение с естествено разпространение в Югоизточна Европа и </a:t>
            </a:r>
            <a:r>
              <a:rPr lang="ru-RU" sz="29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Северозападна Азия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Странджанската зеленика е висок вечнозелен храст със силно разклонено стъбло. Листата са лъскавозелени, едри, продълговатоланцетни и голи. Стъблото е с гладка сива кора. Цветовете са едри, лилаворозови, събрани по върховете на клонките в чадърести съцветия. Цъфти през май и юни. Зелениката е реликтен растителен вид от епохата на Терциерa, съхранил се на територията на Европа единствено в Странджа и Кавказ. </a:t>
            </a:r>
          </a:p>
          <a:p>
            <a:pPr algn="just"/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Странджанската зеленика участва като подлес в гори от източен бук, източен горун и благун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Тя е влаголюбив вид, много взискателен към почвената и въздушна 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влажност.</a:t>
            </a:r>
            <a:endParaRPr lang="ru-RU" sz="29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g-BG" dirty="0"/>
          </a:p>
        </p:txBody>
      </p:sp>
      <p:pic>
        <p:nvPicPr>
          <p:cNvPr id="4" name="Picture 3" descr="zelenika1-310x2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428868"/>
            <a:ext cx="4143404" cy="276672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СТРАНДЖАНСКА ЗЕЛЕНИКА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СТРАНДЖАНСКА ЗЕЛЕНИКА</dc:title>
  <dc:creator>home</dc:creator>
  <cp:lastModifiedBy>home</cp:lastModifiedBy>
  <cp:revision>3</cp:revision>
  <dcterms:created xsi:type="dcterms:W3CDTF">2017-06-02T19:09:59Z</dcterms:created>
  <dcterms:modified xsi:type="dcterms:W3CDTF">2017-07-09T11:39:37Z</dcterms:modified>
</cp:coreProperties>
</file>