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C40E-A517-4BE5-8D42-3B77342BD9FD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955D5-8A96-47A8-ABE2-CB36614A1A6C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071570"/>
          </a:xfrm>
        </p:spPr>
        <p:txBody>
          <a:bodyPr/>
          <a:lstStyle/>
          <a:p>
            <a:pPr algn="ctr"/>
            <a:r>
              <a:rPr lang="bg-BG" dirty="0" smtClean="0"/>
              <a:t>ПЯСЪЧНА ЛИЛИЯ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143116"/>
            <a:ext cx="4286280" cy="4214842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Пясъчната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лилия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Pancratium maritimum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луковично растение от семейство Кокичеви. Това е един красив крайморски растителен вид наричан още 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Царицата на цветята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или 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Морски нарцис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Пясъчната лилия 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многогодишно растение и е застрашена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изчезване. Тя е защитено природно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растение.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нас расте по пясъчните брегове на южното Черноморие - главно в местностите Каваците, Иракли и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Аркутино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между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Ахтополи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Резово, както и в резерватите „Ропотамо“ и „Пясъчна лилия“, но въпреки всичко произхода му е от Средиземно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море.</a:t>
            </a:r>
            <a:endParaRPr lang="bg-BG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ПАСЪЧНА ЛИЛ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2143116"/>
            <a:ext cx="3579530" cy="3519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ПЯСЪЧНА ЛИЛИЯ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ПЯСЪЧНА ЛИЛИЯ</dc:title>
  <dc:creator>home</dc:creator>
  <cp:lastModifiedBy>home</cp:lastModifiedBy>
  <cp:revision>2</cp:revision>
  <dcterms:created xsi:type="dcterms:W3CDTF">2017-06-02T19:42:44Z</dcterms:created>
  <dcterms:modified xsi:type="dcterms:W3CDTF">2017-07-09T11:36:49Z</dcterms:modified>
</cp:coreProperties>
</file>