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A85E885-38A5-455A-A15C-0C8A2AF3B7B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BC0F6-4B19-491A-84C2-5DC3A3F63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2500306"/>
            <a:ext cx="5214974" cy="4143404"/>
          </a:xfrm>
        </p:spPr>
        <p:txBody>
          <a:bodyPr>
            <a:noAutofit/>
          </a:bodyPr>
          <a:lstStyle/>
          <a:p>
            <a:pPr algn="l"/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Пролетната циклама е многогодишно тревисто растение. Има грудково коренище.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Листата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 с бъбрековидна или закръглена форма. От горе са тъмнозелени с бял концентричен кръг или петно, а отдолу са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кафеникави. Цветовете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 дребни, 1-2 см, виолетово-розови. Само няколко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дни.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Техен отличителен белег е, че цветната дръжка се завива около тях, при което те се заравят в земята. 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Ранното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цъфтене на пролетната циклама се дължи на една особеност при растенията – много често те запазват ритъма на вегетационното си развитие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Родината на пролетната циклама са Средиземноморието, Югоизточна Азия и Крим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Разпространението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пролетната циклама в България е силно ограничено. Тя се среща само по Южното Черноморско крайбрежие и прилежащите склонове на Странджа</a:t>
            </a:r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bg-BG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1041397"/>
          </a:xfrm>
        </p:spPr>
        <p:txBody>
          <a:bodyPr/>
          <a:lstStyle/>
          <a:p>
            <a:r>
              <a:rPr lang="bg-BG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ПРОЛЕТНА ЦИКЛАМА</a:t>
            </a:r>
            <a:endParaRPr lang="bg-BG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ПРОЛЕТНА ЦИКЛАМ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643182"/>
            <a:ext cx="3333773" cy="25003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</TotalTime>
  <Words>71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ПРОЛЕТНА ЦИКЛАМА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ПРОЛЕТНА ЦИКЛАМА</dc:title>
  <dc:creator>home</dc:creator>
  <cp:lastModifiedBy>home</cp:lastModifiedBy>
  <cp:revision>2</cp:revision>
  <dcterms:created xsi:type="dcterms:W3CDTF">2017-06-02T19:29:56Z</dcterms:created>
  <dcterms:modified xsi:type="dcterms:W3CDTF">2017-07-09T11:33:56Z</dcterms:modified>
</cp:coreProperties>
</file>