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55464-8036-49B1-A9DA-84C4AAB1D970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C664-E971-4B4A-BB77-912E6D69083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55464-8036-49B1-A9DA-84C4AAB1D970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C664-E971-4B4A-BB77-912E6D69083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55464-8036-49B1-A9DA-84C4AAB1D970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C664-E971-4B4A-BB77-912E6D69083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55464-8036-49B1-A9DA-84C4AAB1D970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C664-E971-4B4A-BB77-912E6D69083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55464-8036-49B1-A9DA-84C4AAB1D970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C664-E971-4B4A-BB77-912E6D69083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55464-8036-49B1-A9DA-84C4AAB1D970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C664-E971-4B4A-BB77-912E6D69083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55464-8036-49B1-A9DA-84C4AAB1D970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C664-E971-4B4A-BB77-912E6D69083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55464-8036-49B1-A9DA-84C4AAB1D970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C664-E971-4B4A-BB77-912E6D69083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55464-8036-49B1-A9DA-84C4AAB1D970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C664-E971-4B4A-BB77-912E6D69083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55464-8036-49B1-A9DA-84C4AAB1D970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C664-E971-4B4A-BB77-912E6D69083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55464-8036-49B1-A9DA-84C4AAB1D970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C664-E971-4B4A-BB77-912E6D69083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55464-8036-49B1-A9DA-84C4AAB1D970}" type="datetimeFigureOut">
              <a:rPr lang="bg-BG" smtClean="0"/>
              <a:pPr/>
              <a:t>9.7.2017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BC664-E971-4B4A-BB77-912E6D69083F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428604"/>
            <a:ext cx="7772400" cy="1143008"/>
          </a:xfrm>
        </p:spPr>
        <p:txBody>
          <a:bodyPr/>
          <a:lstStyle/>
          <a:p>
            <a:r>
              <a:rPr lang="bg-BG" dirty="0" smtClean="0"/>
              <a:t>КОЛХИДСКИ ДЖЕЛ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1928802"/>
            <a:ext cx="3500462" cy="435771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	Вечнозелен </a:t>
            </a:r>
            <a:r>
              <a:rPr lang="ru-RU" dirty="0" smtClean="0">
                <a:solidFill>
                  <a:schemeClr val="tx1"/>
                </a:solidFill>
              </a:rPr>
              <a:t>храст, висок 1–3 m. Листата широки 2–6 cm, обратно яйцевидни или елиптични, кожести, бодливо назъбени, с 2–9 остри, триъгълни, дълги 3–7 mm, насочени към върха на зъба, отгоре тъмнозелени, лъскави, отдолу светлозелени, матови, голи, при изсъхване почерняват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Разпространение: Странджа ( край селата Кости, Бродилово, Кондолово,Граматиково, Българи)</a:t>
            </a:r>
            <a:endParaRPr lang="bg-BG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Информация за дипломната\ПРЕЗЕНТАЦИИ\КОЛХИДСКИ ДЖЕЛ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2357430"/>
            <a:ext cx="4371946" cy="291463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КОЛХИДСКИ ДЖЕЛ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КОЛХИДСКИ ДЖЕЛ</dc:title>
  <dc:creator>home</dc:creator>
  <cp:lastModifiedBy>home</cp:lastModifiedBy>
  <cp:revision>2</cp:revision>
  <dcterms:created xsi:type="dcterms:W3CDTF">2017-06-02T19:50:03Z</dcterms:created>
  <dcterms:modified xsi:type="dcterms:W3CDTF">2017-07-09T11:27:52Z</dcterms:modified>
</cp:coreProperties>
</file>