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28600"/>
            <a:ext cx="3810000" cy="1009650"/>
          </a:xfrm>
        </p:spPr>
        <p:txBody>
          <a:bodyPr>
            <a:normAutofit/>
          </a:bodyPr>
          <a:lstStyle/>
          <a:p>
            <a:pPr algn="ctr"/>
            <a:r>
              <a:rPr lang="bg-BG" sz="4000" dirty="0" smtClean="0">
                <a:latin typeface="Franklin Gothic Book" pitchFamily="34" charset="0"/>
                <a:cs typeface="Times New Roman" pitchFamily="18" charset="0"/>
              </a:rPr>
              <a:t>БРЕЙ</a:t>
            </a:r>
            <a:endParaRPr lang="bg-BG" sz="4000" dirty="0">
              <a:latin typeface="Franklin Gothic Book" pitchFamily="34" charset="0"/>
              <a:cs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19600" y="1219200"/>
            <a:ext cx="4495800" cy="5257800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Брей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Dioscorea communis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 е тревисто многогодишно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растение с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месесто грудесто коренище дълго 20-30 cm, широко 5-10 cm, с външен кафяв корков пласт и белезникаво слузеста сърцевина. Стъблото е тревисто, увивно, дълго 1-3 m. Листата са последователни, едри, дълги 8-14 cm, широки 4-11 cm, обратно яйцевидни до бъбрековидни. Цветовете са с дълга дръжка, бледозеленикави, събрани в гроздовидни съцветия, разположени в пазвите на по-горните стъблени листа. Плодът прилича на червена ягода и е 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силно отровен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 Както коренът, така и стеблото съдържат лютиво вещество, което дразни кожата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Расте предимно в по-топлите части на България до 1000 м. надморска височина. Цъфри през май-юли.</a:t>
            </a:r>
            <a:endParaRPr lang="bg-BG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G:\Информация за дипломната\ПРЕЗЕНТАЦИИ\бре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76400"/>
            <a:ext cx="4211052" cy="3200400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БРЕЙ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БРЕЙ</dc:title>
  <dc:creator>home</dc:creator>
  <cp:lastModifiedBy>home</cp:lastModifiedBy>
  <cp:revision>1</cp:revision>
  <dcterms:created xsi:type="dcterms:W3CDTF">2006-08-16T00:00:00Z</dcterms:created>
  <dcterms:modified xsi:type="dcterms:W3CDTF">2017-07-07T08:44:04Z</dcterms:modified>
</cp:coreProperties>
</file>